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7" r:id="rId1"/>
  </p:sldMasterIdLst>
  <p:notesMasterIdLst>
    <p:notesMasterId r:id="rId27"/>
  </p:notesMasterIdLst>
  <p:handoutMasterIdLst>
    <p:handoutMasterId r:id="rId28"/>
  </p:handoutMasterIdLst>
  <p:sldIdLst>
    <p:sldId id="3975" r:id="rId2"/>
    <p:sldId id="3976" r:id="rId3"/>
    <p:sldId id="3977" r:id="rId4"/>
    <p:sldId id="4003" r:id="rId5"/>
    <p:sldId id="4000" r:id="rId6"/>
    <p:sldId id="3997" r:id="rId7"/>
    <p:sldId id="3987" r:id="rId8"/>
    <p:sldId id="3978" r:id="rId9"/>
    <p:sldId id="3990" r:id="rId10"/>
    <p:sldId id="3948" r:id="rId11"/>
    <p:sldId id="3992" r:id="rId12"/>
    <p:sldId id="3994" r:id="rId13"/>
    <p:sldId id="3979" r:id="rId14"/>
    <p:sldId id="3999" r:id="rId15"/>
    <p:sldId id="3910" r:id="rId16"/>
    <p:sldId id="4001" r:id="rId17"/>
    <p:sldId id="3993" r:id="rId18"/>
    <p:sldId id="3980" r:id="rId19"/>
    <p:sldId id="4002" r:id="rId20"/>
    <p:sldId id="3983" r:id="rId21"/>
    <p:sldId id="3996" r:id="rId22"/>
    <p:sldId id="3989" r:id="rId23"/>
    <p:sldId id="3998" r:id="rId24"/>
    <p:sldId id="4006" r:id="rId25"/>
    <p:sldId id="346" r:id="rId26"/>
  </p:sldIdLst>
  <p:sldSz cx="12858750" cy="7232650"/>
  <p:notesSz cx="6858000" cy="9144000"/>
  <p:custDataLst>
    <p:tags r:id="rId2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8F45"/>
    <a:srgbClr val="333F50"/>
    <a:srgbClr val="F6F6F6"/>
    <a:srgbClr val="5CBA46"/>
    <a:srgbClr val="005490"/>
    <a:srgbClr val="57CE95"/>
    <a:srgbClr val="0B97F1"/>
    <a:srgbClr val="000000"/>
    <a:srgbClr val="341801"/>
    <a:srgbClr val="682F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8" autoAdjust="0"/>
    <p:restoredTop sz="95317" autoAdjust="0"/>
  </p:normalViewPr>
  <p:slideViewPr>
    <p:cSldViewPr>
      <p:cViewPr varScale="1">
        <p:scale>
          <a:sx n="97" d="100"/>
          <a:sy n="97" d="100"/>
        </p:scale>
        <p:origin x="594" y="84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205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2018/6/10 Sunday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2018/6/10 Sunday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038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257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2268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2715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4140827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6436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639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08789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669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8297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655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826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66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33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更多精美模板欢迎访问 </a:t>
            </a:r>
            <a:r>
              <a:rPr lang="en-US" altLang="zh-CN" dirty="0"/>
              <a:t>WWW.33PPT.COM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9243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204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250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606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492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千图网拥有20W+精美PPT模板 更多PPT模板下载至：www.58pic.com/office/p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t>2018/6/10 Sunday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28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429375" y="1466850"/>
            <a:ext cx="3811701" cy="502979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1055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1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724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47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286250" y="466105"/>
            <a:ext cx="4607719" cy="3252018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139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170979" y="4009124"/>
            <a:ext cx="4758712" cy="45536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3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4170979" y="4624815"/>
            <a:ext cx="4758712" cy="24093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98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192559" y="5081021"/>
            <a:ext cx="4733478" cy="162082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519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651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0AC06E74-A479-42B7-93B9-E2A9ABC8D636}"/>
              </a:ext>
            </a:extLst>
          </p:cNvPr>
          <p:cNvSpPr txBox="1"/>
          <p:nvPr userDrawn="1"/>
        </p:nvSpPr>
        <p:spPr>
          <a:xfrm>
            <a:off x="1205509" y="373513"/>
            <a:ext cx="5537495" cy="46737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037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1D68CF5F-27AD-4AA4-9B50-19BC1C275931}"/>
              </a:ext>
            </a:extLst>
          </p:cNvPr>
          <p:cNvSpPr txBox="1"/>
          <p:nvPr userDrawn="1"/>
        </p:nvSpPr>
        <p:spPr>
          <a:xfrm>
            <a:off x="996422" y="840907"/>
            <a:ext cx="3936977" cy="21422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392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519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D77050F-DF4D-4789-B51A-82CD7194B540}"/>
              </a:ext>
            </a:extLst>
          </p:cNvPr>
          <p:cNvSpPr/>
          <p:nvPr userDrawn="1"/>
        </p:nvSpPr>
        <p:spPr>
          <a:xfrm>
            <a:off x="1" y="468647"/>
            <a:ext cx="785080" cy="2733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0CB57A4-4456-43C8-A2F3-0A4C96535075}"/>
              </a:ext>
            </a:extLst>
          </p:cNvPr>
          <p:cNvSpPr/>
          <p:nvPr userDrawn="1"/>
        </p:nvSpPr>
        <p:spPr>
          <a:xfrm>
            <a:off x="1" y="749195"/>
            <a:ext cx="785080" cy="273390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23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0AC06E74-A479-42B7-93B9-E2A9ABC8D636}"/>
              </a:ext>
            </a:extLst>
          </p:cNvPr>
          <p:cNvSpPr txBox="1"/>
          <p:nvPr userDrawn="1"/>
        </p:nvSpPr>
        <p:spPr>
          <a:xfrm>
            <a:off x="1205509" y="373513"/>
            <a:ext cx="5537495" cy="46737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037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1D68CF5F-27AD-4AA4-9B50-19BC1C275931}"/>
              </a:ext>
            </a:extLst>
          </p:cNvPr>
          <p:cNvSpPr txBox="1"/>
          <p:nvPr userDrawn="1"/>
        </p:nvSpPr>
        <p:spPr>
          <a:xfrm>
            <a:off x="996422" y="840907"/>
            <a:ext cx="3936977" cy="21422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392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519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D77050F-DF4D-4789-B51A-82CD7194B540}"/>
              </a:ext>
            </a:extLst>
          </p:cNvPr>
          <p:cNvSpPr/>
          <p:nvPr userDrawn="1"/>
        </p:nvSpPr>
        <p:spPr>
          <a:xfrm>
            <a:off x="1" y="468647"/>
            <a:ext cx="785080" cy="2733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0CB57A4-4456-43C8-A2F3-0A4C96535075}"/>
              </a:ext>
            </a:extLst>
          </p:cNvPr>
          <p:cNvSpPr/>
          <p:nvPr userDrawn="1"/>
        </p:nvSpPr>
        <p:spPr>
          <a:xfrm>
            <a:off x="1" y="749195"/>
            <a:ext cx="785080" cy="273390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46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0AC06E74-A479-42B7-93B9-E2A9ABC8D636}"/>
              </a:ext>
            </a:extLst>
          </p:cNvPr>
          <p:cNvSpPr txBox="1"/>
          <p:nvPr userDrawn="1"/>
        </p:nvSpPr>
        <p:spPr>
          <a:xfrm>
            <a:off x="1205509" y="373513"/>
            <a:ext cx="5537495" cy="46737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037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成功案例展示</a:t>
            </a: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1D68CF5F-27AD-4AA4-9B50-19BC1C275931}"/>
              </a:ext>
            </a:extLst>
          </p:cNvPr>
          <p:cNvSpPr txBox="1"/>
          <p:nvPr userDrawn="1"/>
        </p:nvSpPr>
        <p:spPr>
          <a:xfrm>
            <a:off x="996422" y="840907"/>
            <a:ext cx="3936977" cy="21422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392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519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D77050F-DF4D-4789-B51A-82CD7194B540}"/>
              </a:ext>
            </a:extLst>
          </p:cNvPr>
          <p:cNvSpPr/>
          <p:nvPr userDrawn="1"/>
        </p:nvSpPr>
        <p:spPr>
          <a:xfrm>
            <a:off x="1" y="468647"/>
            <a:ext cx="785080" cy="2733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0CB57A4-4456-43C8-A2F3-0A4C96535075}"/>
              </a:ext>
            </a:extLst>
          </p:cNvPr>
          <p:cNvSpPr/>
          <p:nvPr userDrawn="1"/>
        </p:nvSpPr>
        <p:spPr>
          <a:xfrm>
            <a:off x="1" y="749195"/>
            <a:ext cx="785080" cy="273390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41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>
            <a:extLst>
              <a:ext uri="{FF2B5EF4-FFF2-40B4-BE49-F238E27FC236}">
                <a16:creationId xmlns:a16="http://schemas.microsoft.com/office/drawing/2014/main" id="{0AC06E74-A479-42B7-93B9-E2A9ABC8D636}"/>
              </a:ext>
            </a:extLst>
          </p:cNvPr>
          <p:cNvSpPr txBox="1"/>
          <p:nvPr userDrawn="1"/>
        </p:nvSpPr>
        <p:spPr>
          <a:xfrm>
            <a:off x="1205509" y="373513"/>
            <a:ext cx="5537495" cy="46737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037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明年工作计划</a:t>
            </a:r>
          </a:p>
        </p:txBody>
      </p:sp>
      <p:sp>
        <p:nvSpPr>
          <p:cNvPr id="3" name="TextBox 8">
            <a:extLst>
              <a:ext uri="{FF2B5EF4-FFF2-40B4-BE49-F238E27FC236}">
                <a16:creationId xmlns:a16="http://schemas.microsoft.com/office/drawing/2014/main" id="{1D68CF5F-27AD-4AA4-9B50-19BC1C275931}"/>
              </a:ext>
            </a:extLst>
          </p:cNvPr>
          <p:cNvSpPr txBox="1"/>
          <p:nvPr userDrawn="1"/>
        </p:nvSpPr>
        <p:spPr>
          <a:xfrm>
            <a:off x="996422" y="840907"/>
            <a:ext cx="3936977" cy="21422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392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519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D77050F-DF4D-4789-B51A-82CD7194B540}"/>
              </a:ext>
            </a:extLst>
          </p:cNvPr>
          <p:cNvSpPr/>
          <p:nvPr userDrawn="1"/>
        </p:nvSpPr>
        <p:spPr>
          <a:xfrm>
            <a:off x="1" y="468647"/>
            <a:ext cx="785080" cy="2733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0CB57A4-4456-43C8-A2F3-0A4C96535075}"/>
              </a:ext>
            </a:extLst>
          </p:cNvPr>
          <p:cNvSpPr/>
          <p:nvPr userDrawn="1"/>
        </p:nvSpPr>
        <p:spPr>
          <a:xfrm>
            <a:off x="1" y="749195"/>
            <a:ext cx="785080" cy="273390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44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t>2018/6/10 Sunday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056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0" r:id="rId2"/>
    <p:sldLayoutId id="2147483714" r:id="rId3"/>
    <p:sldLayoutId id="2147483715" r:id="rId4"/>
    <p:sldLayoutId id="2147483717" r:id="rId5"/>
    <p:sldLayoutId id="2147483718" r:id="rId6"/>
    <p:sldLayoutId id="2147483719" r:id="rId7"/>
    <p:sldLayoutId id="2147483720" r:id="rId8"/>
    <p:sldLayoutId id="2147483721" r:id="rId9"/>
  </p:sldLayoutIdLst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B33003B-3602-4C78-8BAF-31F5FD3EB8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626" y="0"/>
            <a:ext cx="12879376" cy="7232650"/>
          </a:xfrm>
          <a:prstGeom prst="rect">
            <a:avLst/>
          </a:prstGeom>
        </p:spPr>
      </p:pic>
      <p:pic>
        <p:nvPicPr>
          <p:cNvPr id="2" name="Could This Be Lov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1261459"/>
            <a:ext cx="609600" cy="609600"/>
          </a:xfrm>
          <a:prstGeom prst="rect">
            <a:avLst/>
          </a:prstGeom>
        </p:spPr>
      </p:pic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3869496" y="5029722"/>
            <a:ext cx="6850001" cy="568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For year-end summary report/business/projects/New Year </a:t>
            </a:r>
            <a:r>
              <a:rPr lang="en-US" altLang="zh-CN" sz="1100" dirty="0" err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planFor</a:t>
            </a: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 year-end summary report/business/projects/New Year </a:t>
            </a:r>
            <a:r>
              <a:rPr lang="en-US" altLang="zh-CN" sz="1100" dirty="0" err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planFor</a:t>
            </a: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 year-end summary report/business/projects/New Year plan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TextBox 6"/>
          <p:cNvSpPr txBox="1">
            <a:spLocks noChangeArrowheads="1"/>
          </p:cNvSpPr>
          <p:nvPr/>
        </p:nvSpPr>
        <p:spPr bwMode="auto">
          <a:xfrm>
            <a:off x="2828975" y="3976365"/>
            <a:ext cx="8931041" cy="1107996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buNone/>
            </a:pPr>
            <a:r>
              <a:rPr lang="zh-CN" altLang="en-US" sz="6600" b="1" cap="all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方正细等线简体" panose="03000509000000000000" pitchFamily="65" charset="-122"/>
                <a:ea typeface="方正细等线简体" panose="03000509000000000000" pitchFamily="65" charset="-122"/>
                <a:cs typeface="Arial" panose="020B0604020202020204" pitchFamily="34" charset="0"/>
              </a:rPr>
              <a:t>人工智能工作汇报</a:t>
            </a:r>
            <a:r>
              <a:rPr lang="en-US" altLang="zh-CN" sz="6600" b="1" cap="all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方正细等线简体" panose="03000509000000000000" pitchFamily="65" charset="-122"/>
                <a:ea typeface="方正细等线简体" panose="03000509000000000000" pitchFamily="65" charset="-122"/>
                <a:cs typeface="Arial" panose="020B0604020202020204" pitchFamily="34" charset="0"/>
              </a:rPr>
              <a:t>PPT</a:t>
            </a:r>
            <a:endParaRPr lang="zh-CN" altLang="en-US" sz="6600" b="1" cap="all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方正细等线简体" panose="03000509000000000000" pitchFamily="65" charset="-122"/>
              <a:ea typeface="方正细等线简体" panose="03000509000000000000" pitchFamily="65" charset="-122"/>
              <a:cs typeface="Arial" panose="020B0604020202020204" pitchFamily="34" charset="0"/>
            </a:endParaRPr>
          </a:p>
        </p:txBody>
      </p:sp>
      <p:sp>
        <p:nvSpPr>
          <p:cNvPr id="12" name="TextBox 6"/>
          <p:cNvSpPr txBox="1">
            <a:spLocks noChangeArrowheads="1"/>
          </p:cNvSpPr>
          <p:nvPr/>
        </p:nvSpPr>
        <p:spPr bwMode="auto">
          <a:xfrm>
            <a:off x="3752344" y="5596791"/>
            <a:ext cx="708430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buNone/>
            </a:pPr>
            <a:r>
              <a:rPr lang="zh-CN" altLang="en-US" sz="2400" cap="all" dirty="0">
                <a:solidFill>
                  <a:schemeClr val="bg1"/>
                </a:solidFill>
                <a:latin typeface="方正幼线简体" panose="03000509000000000000" pitchFamily="65" charset="-122"/>
                <a:ea typeface="方正幼线简体" panose="03000509000000000000" pitchFamily="65" charset="-122"/>
                <a:cs typeface="Arial" panose="020B0604020202020204" pitchFamily="34" charset="0"/>
              </a:rPr>
              <a:t>工作汇报 工作总结 年终总结 新年计划 商务报告</a:t>
            </a:r>
          </a:p>
        </p:txBody>
      </p:sp>
    </p:spTree>
    <p:extLst>
      <p:ext uri="{BB962C8B-B14F-4D97-AF65-F5344CB8AC3E}">
        <p14:creationId xmlns:p14="http://schemas.microsoft.com/office/powerpoint/2010/main" val="1386919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11" grpId="0"/>
      <p:bldP spid="11" grpId="1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838"/>
            <a:ext cx="6870700" cy="5992812"/>
          </a:xfrm>
        </p:spPr>
      </p:pic>
      <p:sp>
        <p:nvSpPr>
          <p:cNvPr id="11" name="Rectangle 10"/>
          <p:cNvSpPr/>
          <p:nvPr/>
        </p:nvSpPr>
        <p:spPr>
          <a:xfrm>
            <a:off x="4851556" y="4586366"/>
            <a:ext cx="8006489" cy="1922861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51556" y="3099736"/>
            <a:ext cx="2039905" cy="1486629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7" y="4586366"/>
            <a:ext cx="4850850" cy="14866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54550" y="4912128"/>
            <a:ext cx="3676442" cy="6168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147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添加相关标题</a:t>
            </a:r>
            <a:endParaRPr lang="en-US" sz="147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84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US" sz="84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103172" y="3295335"/>
            <a:ext cx="1620560" cy="779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4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US" sz="84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367773" y="4912129"/>
            <a:ext cx="1469288" cy="1251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  <a:p>
            <a:pPr algn="just">
              <a:lnSpc>
                <a:spcPct val="150000"/>
              </a:lnSpc>
            </a:pPr>
            <a:r>
              <a:rPr lang="zh-CN" altLang="en-US" sz="84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US" sz="84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861327" y="4912129"/>
            <a:ext cx="1469288" cy="1251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  <a:p>
            <a:pPr algn="just">
              <a:lnSpc>
                <a:spcPct val="150000"/>
              </a:lnSpc>
            </a:pPr>
            <a:r>
              <a:rPr lang="zh-CN" altLang="en-US" sz="84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US" sz="84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114549" y="4912129"/>
            <a:ext cx="1469288" cy="1251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  <a:p>
            <a:pPr algn="just">
              <a:lnSpc>
                <a:spcPct val="150000"/>
              </a:lnSpc>
            </a:pPr>
            <a:r>
              <a:rPr lang="zh-CN" altLang="en-US" sz="84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US" sz="84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0608103" y="4912129"/>
            <a:ext cx="1469288" cy="1251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  <a:p>
            <a:pPr algn="just">
              <a:lnSpc>
                <a:spcPct val="150000"/>
              </a:lnSpc>
            </a:pPr>
            <a:r>
              <a:rPr lang="zh-CN" altLang="en-US" sz="844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</a:t>
            </a:r>
            <a:endParaRPr lang="en-US" sz="844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315996" y="2122917"/>
            <a:ext cx="4894736" cy="15911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1476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DAVE’s: </a:t>
            </a:r>
            <a:r>
              <a:rPr lang="en-US" sz="1476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SKILL &amp; FEATURED</a:t>
            </a:r>
          </a:p>
          <a:p>
            <a:pPr algn="just">
              <a:lnSpc>
                <a:spcPct val="150000"/>
              </a:lnSpc>
            </a:pPr>
            <a:r>
              <a:rPr lang="zh-CN" altLang="en-US" sz="844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endParaRPr lang="en-US" sz="844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2A642BDD-39C9-413D-8B53-A68D5FF122A5}"/>
              </a:ext>
            </a:extLst>
          </p:cNvPr>
          <p:cNvSpPr txBox="1"/>
          <p:nvPr/>
        </p:nvSpPr>
        <p:spPr>
          <a:xfrm>
            <a:off x="857251" y="295123"/>
            <a:ext cx="3937774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E7AEA1C3-FF23-485A-BB24-A5F3C5B99A78}"/>
              </a:ext>
            </a:extLst>
          </p:cNvPr>
          <p:cNvSpPr txBox="1"/>
          <p:nvPr/>
        </p:nvSpPr>
        <p:spPr>
          <a:xfrm>
            <a:off x="708567" y="664455"/>
            <a:ext cx="2799628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06C843E-B1C6-49AF-9DEE-D744AF74B851}"/>
              </a:ext>
            </a:extLst>
          </p:cNvPr>
          <p:cNvSpPr/>
          <p:nvPr/>
        </p:nvSpPr>
        <p:spPr>
          <a:xfrm>
            <a:off x="0" y="370309"/>
            <a:ext cx="558279" cy="2160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3EF4EE0-C5E9-4120-8212-1F893A4844C8}"/>
              </a:ext>
            </a:extLst>
          </p:cNvPr>
          <p:cNvSpPr/>
          <p:nvPr/>
        </p:nvSpPr>
        <p:spPr>
          <a:xfrm>
            <a:off x="0" y="591989"/>
            <a:ext cx="558279" cy="21602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814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3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300"/>
                            </p:stCondLst>
                            <p:childTnLst>
                              <p:par>
                                <p:cTn id="3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3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600"/>
                            </p:stCondLst>
                            <p:childTnLst>
                              <p:par>
                                <p:cTn id="4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3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3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900"/>
                            </p:stCondLst>
                            <p:childTnLst>
                              <p:par>
                                <p:cTn id="4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3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200"/>
                            </p:stCondLst>
                            <p:childTnLst>
                              <p:par>
                                <p:cTn id="5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3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7" dur="3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3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2" dur="3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800"/>
                            </p:stCondLst>
                            <p:childTnLst>
                              <p:par>
                                <p:cTn id="6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3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3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100"/>
                            </p:stCondLst>
                            <p:childTnLst>
                              <p:par>
                                <p:cTn id="6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3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2" dur="3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4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13" grpId="0" animBg="1"/>
      <p:bldP spid="14" grpId="0"/>
      <p:bldP spid="17" grpId="0"/>
      <p:bldP spid="19" grpId="0" build="p"/>
      <p:bldP spid="20" grpId="0" build="p"/>
      <p:bldP spid="25" grpId="0" build="p"/>
      <p:bldP spid="26" grpId="0" build="p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5042720" y="3368509"/>
            <a:ext cx="2762008" cy="2496581"/>
            <a:chOff x="3471863" y="2343150"/>
            <a:chExt cx="2197101" cy="1985963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3476626" y="2381250"/>
              <a:ext cx="2192338" cy="1495425"/>
            </a:xfrm>
            <a:custGeom>
              <a:avLst/>
              <a:gdLst/>
              <a:ahLst/>
              <a:cxnLst>
                <a:cxn ang="0">
                  <a:pos x="1202" y="800"/>
                </a:cxn>
                <a:cxn ang="0">
                  <a:pos x="1182" y="820"/>
                </a:cxn>
                <a:cxn ang="0">
                  <a:pos x="20" y="820"/>
                </a:cxn>
                <a:cxn ang="0">
                  <a:pos x="0" y="800"/>
                </a:cxn>
                <a:cxn ang="0">
                  <a:pos x="0" y="20"/>
                </a:cxn>
                <a:cxn ang="0">
                  <a:pos x="20" y="0"/>
                </a:cxn>
                <a:cxn ang="0">
                  <a:pos x="1182" y="0"/>
                </a:cxn>
                <a:cxn ang="0">
                  <a:pos x="1202" y="20"/>
                </a:cxn>
                <a:cxn ang="0">
                  <a:pos x="1202" y="800"/>
                </a:cxn>
              </a:cxnLst>
              <a:rect l="0" t="0" r="r" b="b"/>
              <a:pathLst>
                <a:path w="1202" h="820">
                  <a:moveTo>
                    <a:pt x="1202" y="800"/>
                  </a:moveTo>
                  <a:cubicBezTo>
                    <a:pt x="1202" y="811"/>
                    <a:pt x="1193" y="820"/>
                    <a:pt x="1182" y="820"/>
                  </a:cubicBezTo>
                  <a:cubicBezTo>
                    <a:pt x="20" y="820"/>
                    <a:pt x="20" y="820"/>
                    <a:pt x="20" y="820"/>
                  </a:cubicBezTo>
                  <a:cubicBezTo>
                    <a:pt x="9" y="820"/>
                    <a:pt x="0" y="811"/>
                    <a:pt x="0" y="80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182" y="0"/>
                    <a:pt x="1182" y="0"/>
                    <a:pt x="1182" y="0"/>
                  </a:cubicBezTo>
                  <a:cubicBezTo>
                    <a:pt x="1193" y="0"/>
                    <a:pt x="1202" y="9"/>
                    <a:pt x="1202" y="20"/>
                  </a:cubicBezTo>
                  <a:lnTo>
                    <a:pt x="1202" y="800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3563938" y="3713163"/>
              <a:ext cx="2019300" cy="9048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4573587" y="2343150"/>
              <a:ext cx="1009650" cy="1460500"/>
            </a:xfrm>
            <a:custGeom>
              <a:avLst/>
              <a:gdLst/>
              <a:ahLst/>
              <a:cxnLst>
                <a:cxn ang="0">
                  <a:pos x="0" y="801"/>
                </a:cxn>
                <a:cxn ang="0">
                  <a:pos x="0" y="73"/>
                </a:cxn>
                <a:cxn ang="0">
                  <a:pos x="1" y="71"/>
                </a:cxn>
                <a:cxn ang="0">
                  <a:pos x="1" y="65"/>
                </a:cxn>
                <a:cxn ang="0">
                  <a:pos x="70" y="0"/>
                </a:cxn>
                <a:cxn ang="0">
                  <a:pos x="554" y="0"/>
                </a:cxn>
                <a:cxn ang="0">
                  <a:pos x="554" y="758"/>
                </a:cxn>
                <a:cxn ang="0">
                  <a:pos x="70" y="758"/>
                </a:cxn>
                <a:cxn ang="0">
                  <a:pos x="0" y="801"/>
                </a:cxn>
              </a:cxnLst>
              <a:rect l="0" t="0" r="r" b="b"/>
              <a:pathLst>
                <a:path w="554" h="801">
                  <a:moveTo>
                    <a:pt x="0" y="801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1" y="72"/>
                    <a:pt x="1" y="71"/>
                    <a:pt x="1" y="71"/>
                  </a:cubicBezTo>
                  <a:cubicBezTo>
                    <a:pt x="1" y="69"/>
                    <a:pt x="1" y="67"/>
                    <a:pt x="1" y="65"/>
                  </a:cubicBezTo>
                  <a:cubicBezTo>
                    <a:pt x="4" y="29"/>
                    <a:pt x="34" y="0"/>
                    <a:pt x="70" y="0"/>
                  </a:cubicBezTo>
                  <a:cubicBezTo>
                    <a:pt x="554" y="0"/>
                    <a:pt x="554" y="0"/>
                    <a:pt x="554" y="0"/>
                  </a:cubicBezTo>
                  <a:cubicBezTo>
                    <a:pt x="554" y="758"/>
                    <a:pt x="554" y="758"/>
                    <a:pt x="554" y="758"/>
                  </a:cubicBezTo>
                  <a:cubicBezTo>
                    <a:pt x="70" y="758"/>
                    <a:pt x="70" y="758"/>
                    <a:pt x="70" y="758"/>
                  </a:cubicBezTo>
                  <a:cubicBezTo>
                    <a:pt x="40" y="758"/>
                    <a:pt x="13" y="775"/>
                    <a:pt x="0" y="80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563938" y="2343150"/>
              <a:ext cx="1011238" cy="1460500"/>
            </a:xfrm>
            <a:custGeom>
              <a:avLst/>
              <a:gdLst/>
              <a:ahLst/>
              <a:cxnLst>
                <a:cxn ang="0">
                  <a:pos x="554" y="801"/>
                </a:cxn>
                <a:cxn ang="0">
                  <a:pos x="554" y="73"/>
                </a:cxn>
                <a:cxn ang="0">
                  <a:pos x="553" y="71"/>
                </a:cxn>
                <a:cxn ang="0">
                  <a:pos x="553" y="65"/>
                </a:cxn>
                <a:cxn ang="0">
                  <a:pos x="483" y="0"/>
                </a:cxn>
                <a:cxn ang="0">
                  <a:pos x="0" y="0"/>
                </a:cxn>
                <a:cxn ang="0">
                  <a:pos x="0" y="758"/>
                </a:cxn>
                <a:cxn ang="0">
                  <a:pos x="483" y="758"/>
                </a:cxn>
                <a:cxn ang="0">
                  <a:pos x="554" y="801"/>
                </a:cxn>
              </a:cxnLst>
              <a:rect l="0" t="0" r="r" b="b"/>
              <a:pathLst>
                <a:path w="554" h="801">
                  <a:moveTo>
                    <a:pt x="554" y="801"/>
                  </a:moveTo>
                  <a:cubicBezTo>
                    <a:pt x="554" y="73"/>
                    <a:pt x="554" y="73"/>
                    <a:pt x="554" y="73"/>
                  </a:cubicBezTo>
                  <a:cubicBezTo>
                    <a:pt x="553" y="72"/>
                    <a:pt x="553" y="71"/>
                    <a:pt x="553" y="71"/>
                  </a:cubicBezTo>
                  <a:cubicBezTo>
                    <a:pt x="553" y="69"/>
                    <a:pt x="553" y="67"/>
                    <a:pt x="553" y="65"/>
                  </a:cubicBezTo>
                  <a:cubicBezTo>
                    <a:pt x="550" y="29"/>
                    <a:pt x="520" y="0"/>
                    <a:pt x="48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58"/>
                    <a:pt x="0" y="758"/>
                    <a:pt x="0" y="758"/>
                  </a:cubicBezTo>
                  <a:cubicBezTo>
                    <a:pt x="483" y="758"/>
                    <a:pt x="483" y="758"/>
                    <a:pt x="483" y="758"/>
                  </a:cubicBezTo>
                  <a:cubicBezTo>
                    <a:pt x="514" y="758"/>
                    <a:pt x="540" y="775"/>
                    <a:pt x="554" y="80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4502151" y="2357438"/>
              <a:ext cx="73025" cy="1446213"/>
            </a:xfrm>
            <a:custGeom>
              <a:avLst/>
              <a:gdLst/>
              <a:ahLst/>
              <a:cxnLst>
                <a:cxn ang="0">
                  <a:pos x="39" y="57"/>
                </a:cxn>
                <a:cxn ang="0">
                  <a:pos x="0" y="0"/>
                </a:cxn>
                <a:cxn ang="0">
                  <a:pos x="0" y="756"/>
                </a:cxn>
                <a:cxn ang="0">
                  <a:pos x="40" y="793"/>
                </a:cxn>
                <a:cxn ang="0">
                  <a:pos x="40" y="65"/>
                </a:cxn>
                <a:cxn ang="0">
                  <a:pos x="39" y="63"/>
                </a:cxn>
                <a:cxn ang="0">
                  <a:pos x="39" y="57"/>
                </a:cxn>
              </a:cxnLst>
              <a:rect l="0" t="0" r="r" b="b"/>
              <a:pathLst>
                <a:path w="40" h="793">
                  <a:moveTo>
                    <a:pt x="39" y="57"/>
                  </a:moveTo>
                  <a:cubicBezTo>
                    <a:pt x="37" y="32"/>
                    <a:pt x="22" y="10"/>
                    <a:pt x="0" y="0"/>
                  </a:cubicBezTo>
                  <a:cubicBezTo>
                    <a:pt x="0" y="756"/>
                    <a:pt x="0" y="756"/>
                    <a:pt x="0" y="756"/>
                  </a:cubicBezTo>
                  <a:cubicBezTo>
                    <a:pt x="17" y="764"/>
                    <a:pt x="31" y="776"/>
                    <a:pt x="40" y="793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39" y="64"/>
                    <a:pt x="39" y="63"/>
                    <a:pt x="39" y="63"/>
                  </a:cubicBezTo>
                  <a:cubicBezTo>
                    <a:pt x="39" y="61"/>
                    <a:pt x="39" y="59"/>
                    <a:pt x="39" y="57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4700588" y="2586038"/>
              <a:ext cx="746125" cy="47625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4700588" y="2759075"/>
              <a:ext cx="746125" cy="47625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4700588" y="2932113"/>
              <a:ext cx="746125" cy="49213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4700588" y="3105150"/>
              <a:ext cx="746125" cy="49213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4700588" y="3279775"/>
              <a:ext cx="746125" cy="49213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4700588" y="3452813"/>
              <a:ext cx="746125" cy="49213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3692526" y="2586038"/>
              <a:ext cx="746125" cy="47625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3692526" y="2759075"/>
              <a:ext cx="746125" cy="47625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3692526" y="2932113"/>
              <a:ext cx="746125" cy="49213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3692526" y="3105150"/>
              <a:ext cx="746125" cy="49213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3692526" y="3279775"/>
              <a:ext cx="746125" cy="49213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3692526" y="3452813"/>
              <a:ext cx="746125" cy="49213"/>
            </a:xfrm>
            <a:prstGeom prst="rect">
              <a:avLst/>
            </a:prstGeom>
            <a:solidFill>
              <a:srgbClr val="A8AAAD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3548063" y="3338513"/>
              <a:ext cx="928688" cy="917575"/>
            </a:xfrm>
            <a:custGeom>
              <a:avLst/>
              <a:gdLst/>
              <a:ahLst/>
              <a:cxnLst>
                <a:cxn ang="0">
                  <a:pos x="32" y="500"/>
                </a:cxn>
                <a:cxn ang="0">
                  <a:pos x="14" y="489"/>
                </a:cxn>
                <a:cxn ang="0">
                  <a:pos x="15" y="436"/>
                </a:cxn>
                <a:cxn ang="0">
                  <a:pos x="441" y="15"/>
                </a:cxn>
                <a:cxn ang="0">
                  <a:pos x="495" y="15"/>
                </a:cxn>
                <a:cxn ang="0">
                  <a:pos x="494" y="69"/>
                </a:cxn>
                <a:cxn ang="0">
                  <a:pos x="68" y="490"/>
                </a:cxn>
                <a:cxn ang="0">
                  <a:pos x="32" y="500"/>
                </a:cxn>
              </a:cxnLst>
              <a:rect l="0" t="0" r="r" b="b"/>
              <a:pathLst>
                <a:path w="509" h="503">
                  <a:moveTo>
                    <a:pt x="32" y="500"/>
                  </a:moveTo>
                  <a:cubicBezTo>
                    <a:pt x="26" y="498"/>
                    <a:pt x="19" y="495"/>
                    <a:pt x="14" y="489"/>
                  </a:cubicBezTo>
                  <a:cubicBezTo>
                    <a:pt x="0" y="475"/>
                    <a:pt x="0" y="450"/>
                    <a:pt x="15" y="436"/>
                  </a:cubicBezTo>
                  <a:cubicBezTo>
                    <a:pt x="441" y="15"/>
                    <a:pt x="441" y="15"/>
                    <a:pt x="441" y="15"/>
                  </a:cubicBezTo>
                  <a:cubicBezTo>
                    <a:pt x="456" y="0"/>
                    <a:pt x="480" y="0"/>
                    <a:pt x="495" y="15"/>
                  </a:cubicBezTo>
                  <a:cubicBezTo>
                    <a:pt x="509" y="30"/>
                    <a:pt x="509" y="54"/>
                    <a:pt x="494" y="69"/>
                  </a:cubicBezTo>
                  <a:cubicBezTo>
                    <a:pt x="68" y="490"/>
                    <a:pt x="68" y="490"/>
                    <a:pt x="68" y="490"/>
                  </a:cubicBezTo>
                  <a:cubicBezTo>
                    <a:pt x="58" y="499"/>
                    <a:pt x="44" y="503"/>
                    <a:pt x="32" y="50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3471863" y="3467100"/>
              <a:ext cx="874713" cy="862013"/>
            </a:xfrm>
            <a:custGeom>
              <a:avLst/>
              <a:gdLst/>
              <a:ahLst/>
              <a:cxnLst>
                <a:cxn ang="0">
                  <a:pos x="65" y="466"/>
                </a:cxn>
                <a:cxn ang="0">
                  <a:pos x="29" y="446"/>
                </a:cxn>
                <a:cxn ang="0">
                  <a:pos x="30" y="339"/>
                </a:cxn>
                <a:cxn ang="0">
                  <a:pos x="343" y="29"/>
                </a:cxn>
                <a:cxn ang="0">
                  <a:pos x="451" y="30"/>
                </a:cxn>
                <a:cxn ang="0">
                  <a:pos x="450" y="137"/>
                </a:cxn>
                <a:cxn ang="0">
                  <a:pos x="137" y="447"/>
                </a:cxn>
                <a:cxn ang="0">
                  <a:pos x="65" y="466"/>
                </a:cxn>
              </a:cxnLst>
              <a:rect l="0" t="0" r="r" b="b"/>
              <a:pathLst>
                <a:path w="480" h="473">
                  <a:moveTo>
                    <a:pt x="65" y="466"/>
                  </a:moveTo>
                  <a:cubicBezTo>
                    <a:pt x="52" y="463"/>
                    <a:pt x="39" y="456"/>
                    <a:pt x="29" y="446"/>
                  </a:cubicBezTo>
                  <a:cubicBezTo>
                    <a:pt x="0" y="416"/>
                    <a:pt x="0" y="368"/>
                    <a:pt x="30" y="339"/>
                  </a:cubicBezTo>
                  <a:cubicBezTo>
                    <a:pt x="343" y="29"/>
                    <a:pt x="343" y="29"/>
                    <a:pt x="343" y="29"/>
                  </a:cubicBezTo>
                  <a:cubicBezTo>
                    <a:pt x="373" y="0"/>
                    <a:pt x="421" y="0"/>
                    <a:pt x="451" y="30"/>
                  </a:cubicBezTo>
                  <a:cubicBezTo>
                    <a:pt x="480" y="60"/>
                    <a:pt x="480" y="108"/>
                    <a:pt x="450" y="137"/>
                  </a:cubicBezTo>
                  <a:cubicBezTo>
                    <a:pt x="137" y="447"/>
                    <a:pt x="137" y="447"/>
                    <a:pt x="137" y="447"/>
                  </a:cubicBezTo>
                  <a:cubicBezTo>
                    <a:pt x="117" y="466"/>
                    <a:pt x="90" y="473"/>
                    <a:pt x="65" y="46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4195763" y="2540000"/>
              <a:ext cx="1084263" cy="1084263"/>
            </a:xfrm>
            <a:custGeom>
              <a:avLst/>
              <a:gdLst/>
              <a:ahLst/>
              <a:cxnLst>
                <a:cxn ang="0">
                  <a:pos x="595" y="299"/>
                </a:cxn>
                <a:cxn ang="0">
                  <a:pos x="370" y="9"/>
                </a:cxn>
                <a:cxn ang="0">
                  <a:pos x="300" y="0"/>
                </a:cxn>
                <a:cxn ang="0">
                  <a:pos x="89" y="86"/>
                </a:cxn>
                <a:cxn ang="0">
                  <a:pos x="1" y="295"/>
                </a:cxn>
                <a:cxn ang="0">
                  <a:pos x="225" y="585"/>
                </a:cxn>
                <a:cxn ang="0">
                  <a:pos x="296" y="594"/>
                </a:cxn>
                <a:cxn ang="0">
                  <a:pos x="506" y="508"/>
                </a:cxn>
                <a:cxn ang="0">
                  <a:pos x="595" y="299"/>
                </a:cxn>
                <a:cxn ang="0">
                  <a:pos x="453" y="454"/>
                </a:cxn>
                <a:cxn ang="0">
                  <a:pos x="296" y="518"/>
                </a:cxn>
                <a:cxn ang="0">
                  <a:pos x="244" y="511"/>
                </a:cxn>
                <a:cxn ang="0">
                  <a:pos x="77" y="296"/>
                </a:cxn>
                <a:cxn ang="0">
                  <a:pos x="143" y="140"/>
                </a:cxn>
                <a:cxn ang="0">
                  <a:pos x="299" y="76"/>
                </a:cxn>
                <a:cxn ang="0">
                  <a:pos x="352" y="83"/>
                </a:cxn>
                <a:cxn ang="0">
                  <a:pos x="519" y="298"/>
                </a:cxn>
                <a:cxn ang="0">
                  <a:pos x="453" y="454"/>
                </a:cxn>
              </a:cxnLst>
              <a:rect l="0" t="0" r="r" b="b"/>
              <a:pathLst>
                <a:path w="595" h="594">
                  <a:moveTo>
                    <a:pt x="595" y="299"/>
                  </a:moveTo>
                  <a:cubicBezTo>
                    <a:pt x="595" y="162"/>
                    <a:pt x="503" y="43"/>
                    <a:pt x="370" y="9"/>
                  </a:cubicBezTo>
                  <a:cubicBezTo>
                    <a:pt x="347" y="3"/>
                    <a:pt x="323" y="0"/>
                    <a:pt x="300" y="0"/>
                  </a:cubicBezTo>
                  <a:cubicBezTo>
                    <a:pt x="220" y="0"/>
                    <a:pt x="146" y="30"/>
                    <a:pt x="89" y="86"/>
                  </a:cubicBezTo>
                  <a:cubicBezTo>
                    <a:pt x="33" y="142"/>
                    <a:pt x="1" y="216"/>
                    <a:pt x="1" y="295"/>
                  </a:cubicBezTo>
                  <a:cubicBezTo>
                    <a:pt x="0" y="432"/>
                    <a:pt x="92" y="552"/>
                    <a:pt x="225" y="585"/>
                  </a:cubicBezTo>
                  <a:cubicBezTo>
                    <a:pt x="248" y="591"/>
                    <a:pt x="272" y="594"/>
                    <a:pt x="296" y="594"/>
                  </a:cubicBezTo>
                  <a:cubicBezTo>
                    <a:pt x="375" y="594"/>
                    <a:pt x="450" y="564"/>
                    <a:pt x="506" y="508"/>
                  </a:cubicBezTo>
                  <a:cubicBezTo>
                    <a:pt x="563" y="452"/>
                    <a:pt x="594" y="378"/>
                    <a:pt x="595" y="299"/>
                  </a:cubicBezTo>
                  <a:close/>
                  <a:moveTo>
                    <a:pt x="453" y="454"/>
                  </a:moveTo>
                  <a:cubicBezTo>
                    <a:pt x="411" y="496"/>
                    <a:pt x="355" y="518"/>
                    <a:pt x="296" y="518"/>
                  </a:cubicBezTo>
                  <a:cubicBezTo>
                    <a:pt x="279" y="518"/>
                    <a:pt x="261" y="516"/>
                    <a:pt x="244" y="511"/>
                  </a:cubicBezTo>
                  <a:cubicBezTo>
                    <a:pt x="145" y="486"/>
                    <a:pt x="76" y="398"/>
                    <a:pt x="77" y="296"/>
                  </a:cubicBezTo>
                  <a:cubicBezTo>
                    <a:pt x="77" y="237"/>
                    <a:pt x="101" y="181"/>
                    <a:pt x="143" y="140"/>
                  </a:cubicBezTo>
                  <a:cubicBezTo>
                    <a:pt x="185" y="98"/>
                    <a:pt x="240" y="76"/>
                    <a:pt x="299" y="76"/>
                  </a:cubicBezTo>
                  <a:cubicBezTo>
                    <a:pt x="317" y="76"/>
                    <a:pt x="335" y="79"/>
                    <a:pt x="352" y="83"/>
                  </a:cubicBezTo>
                  <a:cubicBezTo>
                    <a:pt x="451" y="108"/>
                    <a:pt x="519" y="196"/>
                    <a:pt x="519" y="298"/>
                  </a:cubicBezTo>
                  <a:cubicBezTo>
                    <a:pt x="518" y="357"/>
                    <a:pt x="495" y="413"/>
                    <a:pt x="453" y="454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6" name="Group 130"/>
          <p:cNvGrpSpPr/>
          <p:nvPr/>
        </p:nvGrpSpPr>
        <p:grpSpPr>
          <a:xfrm>
            <a:off x="9189262" y="2383391"/>
            <a:ext cx="2169031" cy="686214"/>
            <a:chOff x="1762139" y="1304396"/>
            <a:chExt cx="1542507" cy="488001"/>
          </a:xfrm>
        </p:grpSpPr>
        <p:sp>
          <p:nvSpPr>
            <p:cNvPr id="27" name="TextBox 26"/>
            <p:cNvSpPr txBox="1"/>
            <p:nvPr/>
          </p:nvSpPr>
          <p:spPr>
            <a:xfrm>
              <a:off x="1762140" y="1304396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5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5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762139" y="1477217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29" name="Group 131"/>
          <p:cNvGrpSpPr/>
          <p:nvPr/>
        </p:nvGrpSpPr>
        <p:grpSpPr>
          <a:xfrm>
            <a:off x="9189262" y="3471950"/>
            <a:ext cx="2169031" cy="740218"/>
            <a:chOff x="1762139" y="2072489"/>
            <a:chExt cx="1542507" cy="526406"/>
          </a:xfrm>
        </p:grpSpPr>
        <p:sp>
          <p:nvSpPr>
            <p:cNvPr id="30" name="TextBox 29"/>
            <p:cNvSpPr txBox="1"/>
            <p:nvPr/>
          </p:nvSpPr>
          <p:spPr>
            <a:xfrm>
              <a:off x="1762140" y="2072489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762139" y="2283715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32" name="Group 144"/>
          <p:cNvGrpSpPr/>
          <p:nvPr/>
        </p:nvGrpSpPr>
        <p:grpSpPr>
          <a:xfrm>
            <a:off x="9189262" y="4614508"/>
            <a:ext cx="2169031" cy="713217"/>
            <a:chOff x="1762139" y="2840582"/>
            <a:chExt cx="1542507" cy="507204"/>
          </a:xfrm>
        </p:grpSpPr>
        <p:sp>
          <p:nvSpPr>
            <p:cNvPr id="33" name="TextBox 32"/>
            <p:cNvSpPr txBox="1"/>
            <p:nvPr/>
          </p:nvSpPr>
          <p:spPr>
            <a:xfrm>
              <a:off x="1762140" y="2840582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762139" y="3032606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35" name="Group 145"/>
          <p:cNvGrpSpPr/>
          <p:nvPr/>
        </p:nvGrpSpPr>
        <p:grpSpPr>
          <a:xfrm>
            <a:off x="9189262" y="5730060"/>
            <a:ext cx="2169031" cy="686214"/>
            <a:chOff x="1762139" y="3608676"/>
            <a:chExt cx="1542507" cy="488001"/>
          </a:xfrm>
        </p:grpSpPr>
        <p:sp>
          <p:nvSpPr>
            <p:cNvPr id="36" name="TextBox 35"/>
            <p:cNvSpPr txBox="1"/>
            <p:nvPr/>
          </p:nvSpPr>
          <p:spPr>
            <a:xfrm>
              <a:off x="1762140" y="3608676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762139" y="3781497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38" name="Group 113"/>
          <p:cNvGrpSpPr/>
          <p:nvPr/>
        </p:nvGrpSpPr>
        <p:grpSpPr>
          <a:xfrm>
            <a:off x="1500459" y="2365595"/>
            <a:ext cx="2169031" cy="721811"/>
            <a:chOff x="5839354" y="1336688"/>
            <a:chExt cx="1542507" cy="513316"/>
          </a:xfrm>
        </p:grpSpPr>
        <p:sp>
          <p:nvSpPr>
            <p:cNvPr id="39" name="TextBox 38"/>
            <p:cNvSpPr txBox="1"/>
            <p:nvPr/>
          </p:nvSpPr>
          <p:spPr>
            <a:xfrm>
              <a:off x="5839355" y="1336688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839354" y="1534824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41" name="Group 117"/>
          <p:cNvGrpSpPr/>
          <p:nvPr/>
        </p:nvGrpSpPr>
        <p:grpSpPr>
          <a:xfrm>
            <a:off x="1534265" y="3467504"/>
            <a:ext cx="2169031" cy="730909"/>
            <a:chOff x="5863395" y="2079109"/>
            <a:chExt cx="1542507" cy="519786"/>
          </a:xfrm>
        </p:grpSpPr>
        <p:sp>
          <p:nvSpPr>
            <p:cNvPr id="42" name="TextBox 41"/>
            <p:cNvSpPr txBox="1"/>
            <p:nvPr/>
          </p:nvSpPr>
          <p:spPr>
            <a:xfrm>
              <a:off x="5863396" y="2079109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863395" y="2283715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44" name="Group 118"/>
          <p:cNvGrpSpPr/>
          <p:nvPr/>
        </p:nvGrpSpPr>
        <p:grpSpPr>
          <a:xfrm>
            <a:off x="1534265" y="4578511"/>
            <a:ext cx="2169031" cy="740007"/>
            <a:chOff x="5863395" y="2821530"/>
            <a:chExt cx="1542507" cy="526256"/>
          </a:xfrm>
        </p:grpSpPr>
        <p:sp>
          <p:nvSpPr>
            <p:cNvPr id="45" name="TextBox 44"/>
            <p:cNvSpPr txBox="1"/>
            <p:nvPr/>
          </p:nvSpPr>
          <p:spPr>
            <a:xfrm>
              <a:off x="5863396" y="2821530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863395" y="3032606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47" name="Group 119"/>
          <p:cNvGrpSpPr/>
          <p:nvPr/>
        </p:nvGrpSpPr>
        <p:grpSpPr>
          <a:xfrm>
            <a:off x="1534265" y="5698616"/>
            <a:ext cx="2169031" cy="749108"/>
            <a:chOff x="5863395" y="3563950"/>
            <a:chExt cx="1542507" cy="532728"/>
          </a:xfrm>
        </p:grpSpPr>
        <p:sp>
          <p:nvSpPr>
            <p:cNvPr id="48" name="TextBox 47"/>
            <p:cNvSpPr txBox="1"/>
            <p:nvPr/>
          </p:nvSpPr>
          <p:spPr>
            <a:xfrm>
              <a:off x="5863396" y="3563950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4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863395" y="3781498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50" name="Group 108"/>
          <p:cNvGrpSpPr/>
          <p:nvPr/>
        </p:nvGrpSpPr>
        <p:grpSpPr>
          <a:xfrm>
            <a:off x="3871160" y="4632085"/>
            <a:ext cx="659525" cy="640643"/>
            <a:chOff x="6299532" y="3384456"/>
            <a:chExt cx="469021" cy="455593"/>
          </a:xfrm>
        </p:grpSpPr>
        <p:sp>
          <p:nvSpPr>
            <p:cNvPr id="51" name="Oval 50"/>
            <p:cNvSpPr>
              <a:spLocks noChangeAspect="1"/>
            </p:cNvSpPr>
            <p:nvPr/>
          </p:nvSpPr>
          <p:spPr>
            <a:xfrm>
              <a:off x="6299532" y="3384456"/>
              <a:ext cx="469021" cy="45559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2" name="Freeform 36"/>
            <p:cNvSpPr>
              <a:spLocks noEditPoints="1"/>
            </p:cNvSpPr>
            <p:nvPr/>
          </p:nvSpPr>
          <p:spPr bwMode="auto">
            <a:xfrm>
              <a:off x="6435895" y="3505670"/>
              <a:ext cx="196295" cy="213164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3" name="Group 111"/>
          <p:cNvGrpSpPr/>
          <p:nvPr/>
        </p:nvGrpSpPr>
        <p:grpSpPr>
          <a:xfrm>
            <a:off x="3871160" y="5747641"/>
            <a:ext cx="659525" cy="640643"/>
            <a:chOff x="630683" y="4190009"/>
            <a:chExt cx="469021" cy="455593"/>
          </a:xfrm>
        </p:grpSpPr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5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Group 114"/>
          <p:cNvGrpSpPr/>
          <p:nvPr/>
        </p:nvGrpSpPr>
        <p:grpSpPr>
          <a:xfrm>
            <a:off x="3871160" y="3516530"/>
            <a:ext cx="659525" cy="640643"/>
            <a:chOff x="3425803" y="3384456"/>
            <a:chExt cx="469021" cy="455593"/>
          </a:xfrm>
        </p:grpSpPr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3425803" y="3384456"/>
              <a:ext cx="469021" cy="4555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8" name="Freeform 5"/>
            <p:cNvSpPr>
              <a:spLocks noEditPoints="1"/>
            </p:cNvSpPr>
            <p:nvPr/>
          </p:nvSpPr>
          <p:spPr bwMode="auto">
            <a:xfrm>
              <a:off x="3520613" y="3471340"/>
              <a:ext cx="279400" cy="27940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9" name="Group 117"/>
          <p:cNvGrpSpPr/>
          <p:nvPr/>
        </p:nvGrpSpPr>
        <p:grpSpPr>
          <a:xfrm>
            <a:off x="3871160" y="2400975"/>
            <a:ext cx="659525" cy="640643"/>
            <a:chOff x="630683" y="3383511"/>
            <a:chExt cx="469021" cy="455593"/>
          </a:xfrm>
        </p:grpSpPr>
        <p:sp>
          <p:nvSpPr>
            <p:cNvPr id="60" name="Oval 59"/>
            <p:cNvSpPr>
              <a:spLocks noChangeAspect="1"/>
            </p:cNvSpPr>
            <p:nvPr/>
          </p:nvSpPr>
          <p:spPr>
            <a:xfrm>
              <a:off x="630683" y="3383511"/>
              <a:ext cx="469021" cy="4555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1" name="Freeform 117"/>
            <p:cNvSpPr>
              <a:spLocks/>
            </p:cNvSpPr>
            <p:nvPr/>
          </p:nvSpPr>
          <p:spPr bwMode="auto">
            <a:xfrm>
              <a:off x="730012" y="3476126"/>
              <a:ext cx="270363" cy="270363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Group 120"/>
          <p:cNvGrpSpPr/>
          <p:nvPr/>
        </p:nvGrpSpPr>
        <p:grpSpPr>
          <a:xfrm>
            <a:off x="8345071" y="2400975"/>
            <a:ext cx="659525" cy="640643"/>
            <a:chOff x="3428938" y="4190009"/>
            <a:chExt cx="469021" cy="455593"/>
          </a:xfrm>
        </p:grpSpPr>
        <p:sp>
          <p:nvSpPr>
            <p:cNvPr id="63" name="Oval 62"/>
            <p:cNvSpPr>
              <a:spLocks noChangeAspect="1"/>
            </p:cNvSpPr>
            <p:nvPr/>
          </p:nvSpPr>
          <p:spPr>
            <a:xfrm>
              <a:off x="3428938" y="4190009"/>
              <a:ext cx="469021" cy="45559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4" name="Freeform 83"/>
            <p:cNvSpPr>
              <a:spLocks noEditPoints="1"/>
            </p:cNvSpPr>
            <p:nvPr/>
          </p:nvSpPr>
          <p:spPr bwMode="auto">
            <a:xfrm>
              <a:off x="3571129" y="4279327"/>
              <a:ext cx="184638" cy="27695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5" name="Group 123"/>
          <p:cNvGrpSpPr/>
          <p:nvPr/>
        </p:nvGrpSpPr>
        <p:grpSpPr>
          <a:xfrm>
            <a:off x="8345071" y="3516530"/>
            <a:ext cx="659525" cy="640643"/>
            <a:chOff x="6299532" y="4190009"/>
            <a:chExt cx="469021" cy="455593"/>
          </a:xfrm>
        </p:grpSpPr>
        <p:sp>
          <p:nvSpPr>
            <p:cNvPr id="66" name="Oval 65"/>
            <p:cNvSpPr>
              <a:spLocks noChangeAspect="1"/>
            </p:cNvSpPr>
            <p:nvPr/>
          </p:nvSpPr>
          <p:spPr>
            <a:xfrm>
              <a:off x="6299532" y="4190009"/>
              <a:ext cx="469021" cy="45559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7" name="Freeform 63"/>
            <p:cNvSpPr>
              <a:spLocks noEditPoints="1"/>
            </p:cNvSpPr>
            <p:nvPr/>
          </p:nvSpPr>
          <p:spPr bwMode="auto">
            <a:xfrm>
              <a:off x="6386874" y="4310694"/>
              <a:ext cx="294337" cy="214222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8" name="Group 126"/>
          <p:cNvGrpSpPr/>
          <p:nvPr/>
        </p:nvGrpSpPr>
        <p:grpSpPr>
          <a:xfrm>
            <a:off x="8345071" y="5747641"/>
            <a:ext cx="659525" cy="640643"/>
            <a:chOff x="7501792" y="3621100"/>
            <a:chExt cx="469021" cy="455593"/>
          </a:xfrm>
        </p:grpSpPr>
        <p:sp>
          <p:nvSpPr>
            <p:cNvPr id="69" name="Oval 68"/>
            <p:cNvSpPr>
              <a:spLocks noChangeAspect="1"/>
            </p:cNvSpPr>
            <p:nvPr/>
          </p:nvSpPr>
          <p:spPr>
            <a:xfrm>
              <a:off x="7501792" y="3621100"/>
              <a:ext cx="469021" cy="4555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0" name="Freeform 135"/>
            <p:cNvSpPr>
              <a:spLocks noEditPoints="1"/>
            </p:cNvSpPr>
            <p:nvPr/>
          </p:nvSpPr>
          <p:spPr bwMode="auto">
            <a:xfrm>
              <a:off x="7610890" y="3731421"/>
              <a:ext cx="250825" cy="23495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1" name="Group 129"/>
          <p:cNvGrpSpPr/>
          <p:nvPr/>
        </p:nvGrpSpPr>
        <p:grpSpPr>
          <a:xfrm>
            <a:off x="8345071" y="4632085"/>
            <a:ext cx="659525" cy="640643"/>
            <a:chOff x="7501792" y="2878680"/>
            <a:chExt cx="469021" cy="455593"/>
          </a:xfrm>
        </p:grpSpPr>
        <p:sp>
          <p:nvSpPr>
            <p:cNvPr id="72" name="Oval 71"/>
            <p:cNvSpPr>
              <a:spLocks noChangeAspect="1"/>
            </p:cNvSpPr>
            <p:nvPr/>
          </p:nvSpPr>
          <p:spPr>
            <a:xfrm>
              <a:off x="7501792" y="2878680"/>
              <a:ext cx="469021" cy="4555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3" name="Freeform 53"/>
            <p:cNvSpPr>
              <a:spLocks/>
            </p:cNvSpPr>
            <p:nvPr/>
          </p:nvSpPr>
          <p:spPr bwMode="auto">
            <a:xfrm>
              <a:off x="7580281" y="2990787"/>
              <a:ext cx="312043" cy="23137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76" name="TextBox 8">
            <a:extLst>
              <a:ext uri="{FF2B5EF4-FFF2-40B4-BE49-F238E27FC236}">
                <a16:creationId xmlns:a16="http://schemas.microsoft.com/office/drawing/2014/main" id="{15C85D37-F6C1-4A96-AB10-C9C22BF11C6A}"/>
              </a:ext>
            </a:extLst>
          </p:cNvPr>
          <p:cNvSpPr txBox="1"/>
          <p:nvPr/>
        </p:nvSpPr>
        <p:spPr>
          <a:xfrm>
            <a:off x="857251" y="295123"/>
            <a:ext cx="3937774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</a:p>
        </p:txBody>
      </p:sp>
      <p:sp>
        <p:nvSpPr>
          <p:cNvPr id="77" name="TextBox 8">
            <a:extLst>
              <a:ext uri="{FF2B5EF4-FFF2-40B4-BE49-F238E27FC236}">
                <a16:creationId xmlns:a16="http://schemas.microsoft.com/office/drawing/2014/main" id="{7D1D83BC-1F7A-416E-83D4-C8F4625F7366}"/>
              </a:ext>
            </a:extLst>
          </p:cNvPr>
          <p:cNvSpPr txBox="1"/>
          <p:nvPr/>
        </p:nvSpPr>
        <p:spPr>
          <a:xfrm>
            <a:off x="708567" y="664455"/>
            <a:ext cx="2799628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5EDF93C2-1F06-4A02-A878-087867553253}"/>
              </a:ext>
            </a:extLst>
          </p:cNvPr>
          <p:cNvSpPr/>
          <p:nvPr/>
        </p:nvSpPr>
        <p:spPr>
          <a:xfrm>
            <a:off x="0" y="370309"/>
            <a:ext cx="558279" cy="2160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9C83EF30-CA92-4AB7-BB7E-923A67890B32}"/>
              </a:ext>
            </a:extLst>
          </p:cNvPr>
          <p:cNvSpPr/>
          <p:nvPr/>
        </p:nvSpPr>
        <p:spPr>
          <a:xfrm>
            <a:off x="0" y="591989"/>
            <a:ext cx="558279" cy="21602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5196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000"/>
                            </p:stCondLst>
                            <p:childTnLst>
                              <p:par>
                                <p:cTn id="83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500"/>
                            </p:stCondLst>
                            <p:childTnLst>
                              <p:par>
                                <p:cTn id="88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000"/>
                            </p:stCondLst>
                            <p:childTnLst>
                              <p:par>
                                <p:cTn id="94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6926979" y="2062424"/>
            <a:ext cx="3837672" cy="3837673"/>
            <a:chOff x="7115266" y="1299207"/>
            <a:chExt cx="3142800" cy="3142800"/>
          </a:xfrm>
        </p:grpSpPr>
        <p:sp>
          <p:nvSpPr>
            <p:cNvPr id="5" name="Oval 18"/>
            <p:cNvSpPr/>
            <p:nvPr/>
          </p:nvSpPr>
          <p:spPr>
            <a:xfrm>
              <a:off x="7115266" y="1299207"/>
              <a:ext cx="3142800" cy="3142800"/>
            </a:xfrm>
            <a:prstGeom prst="ellipse">
              <a:avLst/>
            </a:prstGeom>
            <a:solidFill>
              <a:schemeClr val="accent4"/>
            </a:solidFill>
            <a:ln w="762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11638" tIns="55819" rIns="111638" bIns="55819" rtlCol="0" anchor="ctr"/>
            <a:lstStyle/>
            <a:p>
              <a:pPr algn="ctr">
                <a:lnSpc>
                  <a:spcPct val="120000"/>
                </a:lnSpc>
              </a:pPr>
              <a:endParaRPr 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852834" y="3037533"/>
              <a:ext cx="1660924" cy="7259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</a:t>
              </a:r>
              <a:r>
                <a:rPr lang="en-US" altLang="zh-CN" sz="800" dirty="0" err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directly.Please</a:t>
              </a:r>
              <a:r>
                <a:rPr lang="en-US" altLang="zh-CN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 replace text, click add relevant headline, modify the text content, also can copy your content to this directly.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067735" y="2039519"/>
              <a:ext cx="1261556" cy="8239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60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86%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996956" y="2826600"/>
              <a:ext cx="1323256" cy="1934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点击请替换文字内容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956812" y="1991695"/>
            <a:ext cx="3061272" cy="3061272"/>
            <a:chOff x="909267" y="1241284"/>
            <a:chExt cx="2506980" cy="2506980"/>
          </a:xfrm>
        </p:grpSpPr>
        <p:sp>
          <p:nvSpPr>
            <p:cNvPr id="3" name="Oval 16"/>
            <p:cNvSpPr/>
            <p:nvPr/>
          </p:nvSpPr>
          <p:spPr>
            <a:xfrm>
              <a:off x="909267" y="1241284"/>
              <a:ext cx="2506980" cy="2506980"/>
            </a:xfrm>
            <a:prstGeom prst="ellipse">
              <a:avLst/>
            </a:prstGeom>
            <a:solidFill>
              <a:schemeClr val="accent1"/>
            </a:solidFill>
            <a:ln w="762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11638" tIns="55819" rIns="111638" bIns="55819" rtlCol="0" anchor="ctr"/>
            <a:lstStyle/>
            <a:p>
              <a:pPr algn="ctr">
                <a:lnSpc>
                  <a:spcPct val="120000"/>
                </a:lnSpc>
              </a:pPr>
              <a:endParaRPr 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93333" y="2719586"/>
              <a:ext cx="1334504" cy="48393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543224" y="1670330"/>
              <a:ext cx="1261557" cy="90737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60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76%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506525" y="2514843"/>
              <a:ext cx="1323257" cy="2117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点击请替换文字内容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416929" y="3681890"/>
            <a:ext cx="2484376" cy="2484376"/>
            <a:chOff x="2923938" y="2625442"/>
            <a:chExt cx="2034540" cy="2034540"/>
          </a:xfrm>
        </p:grpSpPr>
        <p:sp>
          <p:nvSpPr>
            <p:cNvPr id="2" name="Oval 14"/>
            <p:cNvSpPr/>
            <p:nvPr/>
          </p:nvSpPr>
          <p:spPr>
            <a:xfrm>
              <a:off x="2923938" y="2625442"/>
              <a:ext cx="2034540" cy="2034540"/>
            </a:xfrm>
            <a:prstGeom prst="ellipse">
              <a:avLst/>
            </a:prstGeom>
            <a:solidFill>
              <a:schemeClr val="accent2"/>
            </a:solidFill>
            <a:ln w="762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11638" tIns="55819" rIns="111638" bIns="55819" rtlCol="0" anchor="ctr"/>
            <a:lstStyle/>
            <a:p>
              <a:pPr algn="ctr">
                <a:lnSpc>
                  <a:spcPct val="120000"/>
                </a:lnSpc>
              </a:pPr>
              <a:endParaRPr 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330550" y="3682938"/>
              <a:ext cx="1252095" cy="473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531689" y="2940341"/>
              <a:ext cx="841475" cy="60491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40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53%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86979" y="3501194"/>
              <a:ext cx="1323257" cy="2117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点击请替换文字内容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417174" y="1882135"/>
            <a:ext cx="2031400" cy="2031400"/>
            <a:chOff x="3743074" y="1151562"/>
            <a:chExt cx="1663582" cy="1663582"/>
          </a:xfrm>
        </p:grpSpPr>
        <p:sp>
          <p:nvSpPr>
            <p:cNvPr id="4" name="Oval 17"/>
            <p:cNvSpPr/>
            <p:nvPr/>
          </p:nvSpPr>
          <p:spPr>
            <a:xfrm>
              <a:off x="3743074" y="1151562"/>
              <a:ext cx="1663582" cy="1663582"/>
            </a:xfrm>
            <a:prstGeom prst="ellipse">
              <a:avLst/>
            </a:prstGeom>
            <a:solidFill>
              <a:schemeClr val="accent3"/>
            </a:solidFill>
            <a:ln w="762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11638" tIns="55819" rIns="111638" bIns="55819" rtlCol="0" anchor="ctr"/>
            <a:lstStyle/>
            <a:p>
              <a:pPr algn="ctr">
                <a:lnSpc>
                  <a:spcPct val="120000"/>
                </a:lnSpc>
              </a:pPr>
              <a:endParaRPr 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57464" y="2007393"/>
              <a:ext cx="1262607" cy="47353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164998" y="1314546"/>
              <a:ext cx="841475" cy="60491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40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38%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091855" y="1847189"/>
              <a:ext cx="992442" cy="15879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点击请替换文字内容</a:t>
              </a:r>
            </a:p>
          </p:txBody>
        </p:sp>
      </p:grpSp>
      <p:sp>
        <p:nvSpPr>
          <p:cNvPr id="32" name="TextBox 8">
            <a:extLst>
              <a:ext uri="{FF2B5EF4-FFF2-40B4-BE49-F238E27FC236}">
                <a16:creationId xmlns:a16="http://schemas.microsoft.com/office/drawing/2014/main" id="{09FE5CC6-F0F1-4981-AB80-295DA87AACAC}"/>
              </a:ext>
            </a:extLst>
          </p:cNvPr>
          <p:cNvSpPr txBox="1"/>
          <p:nvPr/>
        </p:nvSpPr>
        <p:spPr>
          <a:xfrm>
            <a:off x="857251" y="295123"/>
            <a:ext cx="3937774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</a:p>
        </p:txBody>
      </p:sp>
      <p:sp>
        <p:nvSpPr>
          <p:cNvPr id="33" name="TextBox 8">
            <a:extLst>
              <a:ext uri="{FF2B5EF4-FFF2-40B4-BE49-F238E27FC236}">
                <a16:creationId xmlns:a16="http://schemas.microsoft.com/office/drawing/2014/main" id="{99D10CDA-E798-4DAC-A64E-249ECA0CC19A}"/>
              </a:ext>
            </a:extLst>
          </p:cNvPr>
          <p:cNvSpPr txBox="1"/>
          <p:nvPr/>
        </p:nvSpPr>
        <p:spPr>
          <a:xfrm>
            <a:off x="708567" y="664455"/>
            <a:ext cx="2799628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6EF5DA4E-EA49-4CA4-A063-5DAC63AE4F41}"/>
              </a:ext>
            </a:extLst>
          </p:cNvPr>
          <p:cNvSpPr/>
          <p:nvPr/>
        </p:nvSpPr>
        <p:spPr>
          <a:xfrm>
            <a:off x="0" y="370309"/>
            <a:ext cx="558279" cy="2160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F3C6F0C-7E5A-4F70-832A-D18BC88EC427}"/>
              </a:ext>
            </a:extLst>
          </p:cNvPr>
          <p:cNvSpPr/>
          <p:nvPr/>
        </p:nvSpPr>
        <p:spPr>
          <a:xfrm>
            <a:off x="0" y="591989"/>
            <a:ext cx="558279" cy="21602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903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2E8F472-65AE-4C57-8F5C-386318BEF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838087" cy="7232650"/>
          </a:xfrm>
          <a:prstGeom prst="rect">
            <a:avLst/>
          </a:prstGeom>
        </p:spPr>
      </p:pic>
      <p:sp>
        <p:nvSpPr>
          <p:cNvPr id="17" name="任意多边形 16"/>
          <p:cNvSpPr/>
          <p:nvPr/>
        </p:nvSpPr>
        <p:spPr>
          <a:xfrm flipV="1">
            <a:off x="5752977" y="-12857"/>
            <a:ext cx="7085110" cy="7271223"/>
          </a:xfrm>
          <a:custGeom>
            <a:avLst/>
            <a:gdLst>
              <a:gd name="connsiteX0" fmla="*/ 1601745 w 5987384"/>
              <a:gd name="connsiteY0" fmla="*/ 0 h 6870191"/>
              <a:gd name="connsiteX1" fmla="*/ 5987384 w 5987384"/>
              <a:gd name="connsiteY1" fmla="*/ 0 h 6870191"/>
              <a:gd name="connsiteX2" fmla="*/ 2179128 w 5987384"/>
              <a:gd name="connsiteY2" fmla="*/ 6870191 h 6870191"/>
              <a:gd name="connsiteX3" fmla="*/ 0 w 5987384"/>
              <a:gd name="connsiteY3" fmla="*/ 6870191 h 6870191"/>
              <a:gd name="connsiteX4" fmla="*/ 0 w 5987384"/>
              <a:gd name="connsiteY4" fmla="*/ 2891132 h 6870191"/>
              <a:gd name="connsiteX0" fmla="*/ 1601745 w 5987384"/>
              <a:gd name="connsiteY0" fmla="*/ 0 h 6894575"/>
              <a:gd name="connsiteX1" fmla="*/ 5987384 w 5987384"/>
              <a:gd name="connsiteY1" fmla="*/ 0 h 6894575"/>
              <a:gd name="connsiteX2" fmla="*/ 2252280 w 5987384"/>
              <a:gd name="connsiteY2" fmla="*/ 6894575 h 6894575"/>
              <a:gd name="connsiteX3" fmla="*/ 0 w 5987384"/>
              <a:gd name="connsiteY3" fmla="*/ 6870191 h 6894575"/>
              <a:gd name="connsiteX4" fmla="*/ 0 w 5987384"/>
              <a:gd name="connsiteY4" fmla="*/ 2891132 h 6894575"/>
              <a:gd name="connsiteX5" fmla="*/ 1601745 w 5987384"/>
              <a:gd name="connsiteY5" fmla="*/ 0 h 6894575"/>
              <a:gd name="connsiteX0" fmla="*/ 1601745 w 5987384"/>
              <a:gd name="connsiteY0" fmla="*/ 0 h 6894575"/>
              <a:gd name="connsiteX1" fmla="*/ 5987384 w 5987384"/>
              <a:gd name="connsiteY1" fmla="*/ 0 h 6894575"/>
              <a:gd name="connsiteX2" fmla="*/ 2252280 w 5987384"/>
              <a:gd name="connsiteY2" fmla="*/ 6894575 h 6894575"/>
              <a:gd name="connsiteX3" fmla="*/ 0 w 5987384"/>
              <a:gd name="connsiteY3" fmla="*/ 6881077 h 6894575"/>
              <a:gd name="connsiteX4" fmla="*/ 0 w 5987384"/>
              <a:gd name="connsiteY4" fmla="*/ 2891132 h 6894575"/>
              <a:gd name="connsiteX5" fmla="*/ 1601745 w 5987384"/>
              <a:gd name="connsiteY5" fmla="*/ 0 h 6894575"/>
              <a:gd name="connsiteX0" fmla="*/ 3845308 w 8230947"/>
              <a:gd name="connsiteY0" fmla="*/ 0 h 6894575"/>
              <a:gd name="connsiteX1" fmla="*/ 8230947 w 8230947"/>
              <a:gd name="connsiteY1" fmla="*/ 0 h 6894575"/>
              <a:gd name="connsiteX2" fmla="*/ 4495843 w 8230947"/>
              <a:gd name="connsiteY2" fmla="*/ 6894575 h 6894575"/>
              <a:gd name="connsiteX3" fmla="*/ 2243563 w 8230947"/>
              <a:gd name="connsiteY3" fmla="*/ 6881077 h 6894575"/>
              <a:gd name="connsiteX4" fmla="*/ 0 w 8230947"/>
              <a:gd name="connsiteY4" fmla="*/ 6886641 h 6894575"/>
              <a:gd name="connsiteX5" fmla="*/ 3845308 w 8230947"/>
              <a:gd name="connsiteY5" fmla="*/ 0 h 6894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30947" h="6894575">
                <a:moveTo>
                  <a:pt x="3845308" y="0"/>
                </a:moveTo>
                <a:lnTo>
                  <a:pt x="8230947" y="0"/>
                </a:lnTo>
                <a:lnTo>
                  <a:pt x="4495843" y="6894575"/>
                </a:lnTo>
                <a:lnTo>
                  <a:pt x="2243563" y="6881077"/>
                </a:lnTo>
                <a:lnTo>
                  <a:pt x="0" y="6886641"/>
                </a:lnTo>
                <a:lnTo>
                  <a:pt x="3845308" y="0"/>
                </a:lnTo>
                <a:close/>
              </a:path>
            </a:pathLst>
          </a:custGeom>
          <a:solidFill>
            <a:srgbClr val="333F50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353377" y="4408413"/>
            <a:ext cx="216881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solidFill>
                  <a:schemeClr val="bg1"/>
                </a:solidFill>
                <a:latin typeface="Agency FB" panose="020B0503020202020204" pitchFamily="34" charset="0"/>
                <a:ea typeface="Kozuka Gothic Pro B" panose="020B0800000000000000" pitchFamily="34" charset="-128"/>
              </a:rPr>
              <a:t>03</a:t>
            </a:r>
            <a:endParaRPr lang="zh-CN" altLang="en-US" sz="16600" dirty="0">
              <a:solidFill>
                <a:schemeClr val="bg1"/>
              </a:solidFill>
              <a:latin typeface="Agency FB" panose="020B0503020202020204" pitchFamily="34" charset="0"/>
              <a:ea typeface="Kozuka Gothic Pro B" panose="020B0800000000000000" pitchFamily="34" charset="-128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004535" y="1272913"/>
            <a:ext cx="23488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成功案例展示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004535" y="1740938"/>
            <a:ext cx="3206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7139065" y="1796133"/>
            <a:ext cx="295232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8643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19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37A3BF73-6DA5-44C5-9E0C-4F1E165E954B}"/>
              </a:ext>
            </a:extLst>
          </p:cNvPr>
          <p:cNvGrpSpPr/>
          <p:nvPr/>
        </p:nvGrpSpPr>
        <p:grpSpPr>
          <a:xfrm>
            <a:off x="7551704" y="2482303"/>
            <a:ext cx="3311034" cy="3100780"/>
            <a:chOff x="7133415" y="1668270"/>
            <a:chExt cx="4322441" cy="4047961"/>
          </a:xfrm>
          <a:effectLst/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FCCCC11B-627A-477A-8E9A-2F38BC65DD7A}"/>
                </a:ext>
              </a:extLst>
            </p:cNvPr>
            <p:cNvGrpSpPr/>
            <p:nvPr/>
          </p:nvGrpSpPr>
          <p:grpSpPr>
            <a:xfrm>
              <a:off x="7133415" y="2987835"/>
              <a:ext cx="4322441" cy="2728396"/>
              <a:chOff x="1685115" y="3521460"/>
              <a:chExt cx="4322441" cy="2728396"/>
            </a:xfrm>
            <a:solidFill>
              <a:schemeClr val="tx1">
                <a:lumMod val="85000"/>
                <a:lumOff val="15000"/>
              </a:schemeClr>
            </a:solidFill>
          </p:grpSpPr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A7B75DAC-C36A-4F34-8AA4-88714506BD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25886" y="4199156"/>
                <a:ext cx="2081670" cy="2050700"/>
              </a:xfrm>
              <a:custGeom>
                <a:avLst/>
                <a:gdLst>
                  <a:gd name="T0" fmla="*/ 3577 w 3638"/>
                  <a:gd name="T1" fmla="*/ 3090 h 3585"/>
                  <a:gd name="T2" fmla="*/ 3555 w 3638"/>
                  <a:gd name="T3" fmla="*/ 3072 h 3585"/>
                  <a:gd name="T4" fmla="*/ 3556 w 3638"/>
                  <a:gd name="T5" fmla="*/ 3071 h 3585"/>
                  <a:gd name="T6" fmla="*/ 468 w 3638"/>
                  <a:gd name="T7" fmla="*/ 0 h 3585"/>
                  <a:gd name="T8" fmla="*/ 0 w 3638"/>
                  <a:gd name="T9" fmla="*/ 470 h 3585"/>
                  <a:gd name="T10" fmla="*/ 3062 w 3638"/>
                  <a:gd name="T11" fmla="*/ 3516 h 3585"/>
                  <a:gd name="T12" fmla="*/ 3067 w 3638"/>
                  <a:gd name="T13" fmla="*/ 3522 h 3585"/>
                  <a:gd name="T14" fmla="*/ 3084 w 3638"/>
                  <a:gd name="T15" fmla="*/ 3537 h 3585"/>
                  <a:gd name="T16" fmla="*/ 3088 w 3638"/>
                  <a:gd name="T17" fmla="*/ 3541 h 3585"/>
                  <a:gd name="T18" fmla="*/ 3088 w 3638"/>
                  <a:gd name="T19" fmla="*/ 3540 h 3585"/>
                  <a:gd name="T20" fmla="*/ 3432 w 3638"/>
                  <a:gd name="T21" fmla="*/ 3436 h 3585"/>
                  <a:gd name="T22" fmla="*/ 3577 w 3638"/>
                  <a:gd name="T23" fmla="*/ 3090 h 3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38" h="3585">
                    <a:moveTo>
                      <a:pt x="3577" y="3090"/>
                    </a:moveTo>
                    <a:cubicBezTo>
                      <a:pt x="3570" y="3083"/>
                      <a:pt x="3563" y="3077"/>
                      <a:pt x="3555" y="3072"/>
                    </a:cubicBezTo>
                    <a:cubicBezTo>
                      <a:pt x="3556" y="3071"/>
                      <a:pt x="3556" y="3071"/>
                      <a:pt x="3556" y="3071"/>
                    </a:cubicBezTo>
                    <a:cubicBezTo>
                      <a:pt x="468" y="0"/>
                      <a:pt x="468" y="0"/>
                      <a:pt x="468" y="0"/>
                    </a:cubicBezTo>
                    <a:cubicBezTo>
                      <a:pt x="0" y="470"/>
                      <a:pt x="0" y="470"/>
                      <a:pt x="0" y="470"/>
                    </a:cubicBezTo>
                    <a:cubicBezTo>
                      <a:pt x="3062" y="3516"/>
                      <a:pt x="3062" y="3516"/>
                      <a:pt x="3062" y="3516"/>
                    </a:cubicBezTo>
                    <a:cubicBezTo>
                      <a:pt x="3064" y="3518"/>
                      <a:pt x="3065" y="3520"/>
                      <a:pt x="3067" y="3522"/>
                    </a:cubicBezTo>
                    <a:cubicBezTo>
                      <a:pt x="3072" y="3528"/>
                      <a:pt x="3078" y="3533"/>
                      <a:pt x="3084" y="3537"/>
                    </a:cubicBezTo>
                    <a:cubicBezTo>
                      <a:pt x="3088" y="3541"/>
                      <a:pt x="3088" y="3541"/>
                      <a:pt x="3088" y="3541"/>
                    </a:cubicBezTo>
                    <a:cubicBezTo>
                      <a:pt x="3088" y="3540"/>
                      <a:pt x="3088" y="3540"/>
                      <a:pt x="3088" y="3540"/>
                    </a:cubicBezTo>
                    <a:cubicBezTo>
                      <a:pt x="3160" y="3585"/>
                      <a:pt x="3305" y="3544"/>
                      <a:pt x="3432" y="3436"/>
                    </a:cubicBezTo>
                    <a:cubicBezTo>
                      <a:pt x="3573" y="3317"/>
                      <a:pt x="3638" y="3162"/>
                      <a:pt x="3577" y="30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393700" dir="18900000" sy="23000" kx="-1200000" algn="b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531" dirty="0">
                  <a:cs typeface="+mn-ea"/>
                  <a:sym typeface="+mn-lt"/>
                </a:endParaRPr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B11C6DFA-4C23-4098-820A-DFB591CB05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5115" y="4199156"/>
                <a:ext cx="2081063" cy="2050700"/>
              </a:xfrm>
              <a:custGeom>
                <a:avLst/>
                <a:gdLst>
                  <a:gd name="T0" fmla="*/ 3637 w 3637"/>
                  <a:gd name="T1" fmla="*/ 470 h 3585"/>
                  <a:gd name="T2" fmla="*/ 3169 w 3637"/>
                  <a:gd name="T3" fmla="*/ 0 h 3585"/>
                  <a:gd name="T4" fmla="*/ 82 w 3637"/>
                  <a:gd name="T5" fmla="*/ 3071 h 3585"/>
                  <a:gd name="T6" fmla="*/ 83 w 3637"/>
                  <a:gd name="T7" fmla="*/ 3072 h 3585"/>
                  <a:gd name="T8" fmla="*/ 61 w 3637"/>
                  <a:gd name="T9" fmla="*/ 3090 h 3585"/>
                  <a:gd name="T10" fmla="*/ 205 w 3637"/>
                  <a:gd name="T11" fmla="*/ 3436 h 3585"/>
                  <a:gd name="T12" fmla="*/ 549 w 3637"/>
                  <a:gd name="T13" fmla="*/ 3540 h 3585"/>
                  <a:gd name="T14" fmla="*/ 550 w 3637"/>
                  <a:gd name="T15" fmla="*/ 3541 h 3585"/>
                  <a:gd name="T16" fmla="*/ 553 w 3637"/>
                  <a:gd name="T17" fmla="*/ 3537 h 3585"/>
                  <a:gd name="T18" fmla="*/ 570 w 3637"/>
                  <a:gd name="T19" fmla="*/ 3522 h 3585"/>
                  <a:gd name="T20" fmla="*/ 575 w 3637"/>
                  <a:gd name="T21" fmla="*/ 3516 h 3585"/>
                  <a:gd name="T22" fmla="*/ 3637 w 3637"/>
                  <a:gd name="T23" fmla="*/ 470 h 3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37" h="3585">
                    <a:moveTo>
                      <a:pt x="3637" y="470"/>
                    </a:moveTo>
                    <a:cubicBezTo>
                      <a:pt x="3169" y="0"/>
                      <a:pt x="3169" y="0"/>
                      <a:pt x="3169" y="0"/>
                    </a:cubicBezTo>
                    <a:cubicBezTo>
                      <a:pt x="82" y="3071"/>
                      <a:pt x="82" y="3071"/>
                      <a:pt x="82" y="3071"/>
                    </a:cubicBezTo>
                    <a:cubicBezTo>
                      <a:pt x="83" y="3072"/>
                      <a:pt x="83" y="3072"/>
                      <a:pt x="83" y="3072"/>
                    </a:cubicBezTo>
                    <a:cubicBezTo>
                      <a:pt x="74" y="3077"/>
                      <a:pt x="67" y="3083"/>
                      <a:pt x="61" y="3090"/>
                    </a:cubicBezTo>
                    <a:cubicBezTo>
                      <a:pt x="0" y="3162"/>
                      <a:pt x="65" y="3317"/>
                      <a:pt x="205" y="3436"/>
                    </a:cubicBezTo>
                    <a:cubicBezTo>
                      <a:pt x="332" y="3544"/>
                      <a:pt x="477" y="3585"/>
                      <a:pt x="549" y="3540"/>
                    </a:cubicBezTo>
                    <a:cubicBezTo>
                      <a:pt x="550" y="3541"/>
                      <a:pt x="550" y="3541"/>
                      <a:pt x="550" y="3541"/>
                    </a:cubicBezTo>
                    <a:cubicBezTo>
                      <a:pt x="553" y="3537"/>
                      <a:pt x="553" y="3537"/>
                      <a:pt x="553" y="3537"/>
                    </a:cubicBezTo>
                    <a:cubicBezTo>
                      <a:pt x="560" y="3533"/>
                      <a:pt x="565" y="3528"/>
                      <a:pt x="570" y="3522"/>
                    </a:cubicBezTo>
                    <a:cubicBezTo>
                      <a:pt x="572" y="3520"/>
                      <a:pt x="574" y="3518"/>
                      <a:pt x="575" y="3516"/>
                    </a:cubicBezTo>
                    <a:lnTo>
                      <a:pt x="3637" y="47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393700" dir="18900000" sy="23000" kx="-1200000" algn="b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531" dirty="0">
                  <a:cs typeface="+mn-ea"/>
                  <a:sym typeface="+mn-lt"/>
                </a:endParaRPr>
              </a:p>
            </p:txBody>
          </p:sp>
          <p:sp>
            <p:nvSpPr>
              <p:cNvPr id="61" name="任意多边形: 形状 60">
                <a:extLst>
                  <a:ext uri="{FF2B5EF4-FFF2-40B4-BE49-F238E27FC236}">
                    <a16:creationId xmlns:a16="http://schemas.microsoft.com/office/drawing/2014/main" id="{104C7500-ACFB-4ACA-9F03-389C5C51DF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68410" y="3521460"/>
                <a:ext cx="411112" cy="2598444"/>
              </a:xfrm>
              <a:custGeom>
                <a:avLst/>
                <a:gdLst>
                  <a:gd name="T0" fmla="*/ 667 w 719"/>
                  <a:gd name="T1" fmla="*/ 4334 h 4542"/>
                  <a:gd name="T2" fmla="*/ 666 w 719"/>
                  <a:gd name="T3" fmla="*/ 4326 h 4542"/>
                  <a:gd name="T4" fmla="*/ 719 w 719"/>
                  <a:gd name="T5" fmla="*/ 8 h 4542"/>
                  <a:gd name="T6" fmla="*/ 56 w 719"/>
                  <a:gd name="T7" fmla="*/ 0 h 4542"/>
                  <a:gd name="T8" fmla="*/ 2 w 719"/>
                  <a:gd name="T9" fmla="*/ 4354 h 4542"/>
                  <a:gd name="T10" fmla="*/ 4 w 719"/>
                  <a:gd name="T11" fmla="*/ 4354 h 4542"/>
                  <a:gd name="T12" fmla="*/ 1 w 719"/>
                  <a:gd name="T13" fmla="*/ 4383 h 4542"/>
                  <a:gd name="T14" fmla="*/ 347 w 719"/>
                  <a:gd name="T15" fmla="*/ 4529 h 4542"/>
                  <a:gd name="T16" fmla="*/ 665 w 719"/>
                  <a:gd name="T17" fmla="*/ 4362 h 4542"/>
                  <a:gd name="T18" fmla="*/ 666 w 719"/>
                  <a:gd name="T19" fmla="*/ 4362 h 4542"/>
                  <a:gd name="T20" fmla="*/ 666 w 719"/>
                  <a:gd name="T21" fmla="*/ 4357 h 4542"/>
                  <a:gd name="T22" fmla="*/ 667 w 719"/>
                  <a:gd name="T23" fmla="*/ 4334 h 4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19" h="4542">
                    <a:moveTo>
                      <a:pt x="667" y="4334"/>
                    </a:moveTo>
                    <a:cubicBezTo>
                      <a:pt x="667" y="4332"/>
                      <a:pt x="667" y="4329"/>
                      <a:pt x="666" y="4326"/>
                    </a:cubicBezTo>
                    <a:cubicBezTo>
                      <a:pt x="719" y="8"/>
                      <a:pt x="719" y="8"/>
                      <a:pt x="719" y="8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2" y="4354"/>
                      <a:pt x="2" y="4354"/>
                      <a:pt x="2" y="4354"/>
                    </a:cubicBezTo>
                    <a:cubicBezTo>
                      <a:pt x="4" y="4354"/>
                      <a:pt x="4" y="4354"/>
                      <a:pt x="4" y="4354"/>
                    </a:cubicBezTo>
                    <a:cubicBezTo>
                      <a:pt x="1" y="4364"/>
                      <a:pt x="0" y="4373"/>
                      <a:pt x="1" y="4383"/>
                    </a:cubicBezTo>
                    <a:cubicBezTo>
                      <a:pt x="8" y="4477"/>
                      <a:pt x="163" y="4542"/>
                      <a:pt x="347" y="4529"/>
                    </a:cubicBezTo>
                    <a:cubicBezTo>
                      <a:pt x="512" y="4517"/>
                      <a:pt x="645" y="4445"/>
                      <a:pt x="665" y="4362"/>
                    </a:cubicBezTo>
                    <a:cubicBezTo>
                      <a:pt x="666" y="4362"/>
                      <a:pt x="666" y="4362"/>
                      <a:pt x="666" y="4362"/>
                    </a:cubicBezTo>
                    <a:cubicBezTo>
                      <a:pt x="666" y="4357"/>
                      <a:pt x="666" y="4357"/>
                      <a:pt x="666" y="4357"/>
                    </a:cubicBezTo>
                    <a:cubicBezTo>
                      <a:pt x="667" y="4350"/>
                      <a:pt x="668" y="4342"/>
                      <a:pt x="667" y="433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393700" dir="18900000" sy="23000" kx="-1200000" algn="b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531"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42BAD216-4B68-4C35-9B90-817856AB16DA}"/>
                </a:ext>
              </a:extLst>
            </p:cNvPr>
            <p:cNvGrpSpPr/>
            <p:nvPr/>
          </p:nvGrpSpPr>
          <p:grpSpPr>
            <a:xfrm>
              <a:off x="7876695" y="2814767"/>
              <a:ext cx="2864422" cy="2524359"/>
              <a:chOff x="2428395" y="3348392"/>
              <a:chExt cx="2864422" cy="2524359"/>
            </a:xfrm>
            <a:solidFill>
              <a:schemeClr val="tx1">
                <a:alpha val="50000"/>
              </a:schemeClr>
            </a:solidFill>
          </p:grpSpPr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C39687C8-943E-4187-82CA-B0B667B66A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8395" y="4143896"/>
                <a:ext cx="1392436" cy="1374218"/>
              </a:xfrm>
              <a:custGeom>
                <a:avLst/>
                <a:gdLst>
                  <a:gd name="T0" fmla="*/ 0 w 2434"/>
                  <a:gd name="T1" fmla="*/ 1956 h 2402"/>
                  <a:gd name="T2" fmla="*/ 492 w 2434"/>
                  <a:gd name="T3" fmla="*/ 2402 h 2402"/>
                  <a:gd name="T4" fmla="*/ 2434 w 2434"/>
                  <a:gd name="T5" fmla="*/ 470 h 2402"/>
                  <a:gd name="T6" fmla="*/ 1966 w 2434"/>
                  <a:gd name="T7" fmla="*/ 0 h 2402"/>
                  <a:gd name="T8" fmla="*/ 0 w 2434"/>
                  <a:gd name="T9" fmla="*/ 1956 h 2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34" h="2402">
                    <a:moveTo>
                      <a:pt x="0" y="1956"/>
                    </a:moveTo>
                    <a:cubicBezTo>
                      <a:pt x="90" y="2246"/>
                      <a:pt x="246" y="2330"/>
                      <a:pt x="492" y="2402"/>
                    </a:cubicBezTo>
                    <a:cubicBezTo>
                      <a:pt x="2434" y="470"/>
                      <a:pt x="2434" y="470"/>
                      <a:pt x="2434" y="470"/>
                    </a:cubicBezTo>
                    <a:cubicBezTo>
                      <a:pt x="1966" y="0"/>
                      <a:pt x="1966" y="0"/>
                      <a:pt x="1966" y="0"/>
                    </a:cubicBezTo>
                    <a:lnTo>
                      <a:pt x="0" y="19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531">
                  <a:cs typeface="+mn-ea"/>
                  <a:sym typeface="+mn-lt"/>
                </a:endParaRPr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5B05A5AB-96A7-4F15-9E17-81F1458294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7913" y="4151183"/>
                <a:ext cx="1414904" cy="1392435"/>
              </a:xfrm>
              <a:custGeom>
                <a:avLst/>
                <a:gdLst>
                  <a:gd name="T0" fmla="*/ 468 w 2473"/>
                  <a:gd name="T1" fmla="*/ 0 h 2434"/>
                  <a:gd name="T2" fmla="*/ 0 w 2473"/>
                  <a:gd name="T3" fmla="*/ 470 h 2434"/>
                  <a:gd name="T4" fmla="*/ 1974 w 2473"/>
                  <a:gd name="T5" fmla="*/ 2434 h 2434"/>
                  <a:gd name="T6" fmla="*/ 2473 w 2473"/>
                  <a:gd name="T7" fmla="*/ 1994 h 2434"/>
                  <a:gd name="T8" fmla="*/ 468 w 2473"/>
                  <a:gd name="T9" fmla="*/ 0 h 24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73" h="2434">
                    <a:moveTo>
                      <a:pt x="468" y="0"/>
                    </a:moveTo>
                    <a:cubicBezTo>
                      <a:pt x="0" y="470"/>
                      <a:pt x="0" y="470"/>
                      <a:pt x="0" y="470"/>
                    </a:cubicBezTo>
                    <a:cubicBezTo>
                      <a:pt x="1974" y="2434"/>
                      <a:pt x="1974" y="2434"/>
                      <a:pt x="1974" y="2434"/>
                    </a:cubicBezTo>
                    <a:cubicBezTo>
                      <a:pt x="2200" y="2366"/>
                      <a:pt x="2332" y="2258"/>
                      <a:pt x="2473" y="1994"/>
                    </a:cubicBezTo>
                    <a:lnTo>
                      <a:pt x="46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531">
                  <a:cs typeface="+mn-ea"/>
                  <a:sym typeface="+mn-lt"/>
                </a:endParaRPr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275C62F9-0C5E-4D45-83AC-F9608A106E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0232" y="3348392"/>
                <a:ext cx="409290" cy="2524359"/>
              </a:xfrm>
              <a:custGeom>
                <a:avLst/>
                <a:gdLst>
                  <a:gd name="T0" fmla="*/ 0 w 715"/>
                  <a:gd name="T1" fmla="*/ 4252 h 4412"/>
                  <a:gd name="T2" fmla="*/ 663 w 715"/>
                  <a:gd name="T3" fmla="*/ 4275 h 4412"/>
                  <a:gd name="T4" fmla="*/ 715 w 715"/>
                  <a:gd name="T5" fmla="*/ 9 h 4412"/>
                  <a:gd name="T6" fmla="*/ 52 w 715"/>
                  <a:gd name="T7" fmla="*/ 0 h 4412"/>
                  <a:gd name="T8" fmla="*/ 0 w 715"/>
                  <a:gd name="T9" fmla="*/ 4252 h 4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5" h="4412">
                    <a:moveTo>
                      <a:pt x="0" y="4252"/>
                    </a:moveTo>
                    <a:cubicBezTo>
                      <a:pt x="196" y="4412"/>
                      <a:pt x="476" y="4402"/>
                      <a:pt x="663" y="4275"/>
                    </a:cubicBezTo>
                    <a:cubicBezTo>
                      <a:pt x="715" y="9"/>
                      <a:pt x="715" y="9"/>
                      <a:pt x="715" y="9"/>
                    </a:cubicBezTo>
                    <a:cubicBezTo>
                      <a:pt x="52" y="0"/>
                      <a:pt x="52" y="0"/>
                      <a:pt x="52" y="0"/>
                    </a:cubicBezTo>
                    <a:lnTo>
                      <a:pt x="0" y="4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2531">
                  <a:cs typeface="+mn-ea"/>
                  <a:sym typeface="+mn-lt"/>
                </a:endParaRPr>
              </a:p>
            </p:txBody>
          </p: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B323C0C3-A2A4-4CD5-A5BD-4745CFEB6967}"/>
                </a:ext>
              </a:extLst>
            </p:cNvPr>
            <p:cNvGrpSpPr/>
            <p:nvPr/>
          </p:nvGrpSpPr>
          <p:grpSpPr>
            <a:xfrm>
              <a:off x="7565173" y="1668270"/>
              <a:ext cx="3500825" cy="3500217"/>
              <a:chOff x="2116873" y="2201895"/>
              <a:chExt cx="3500825" cy="3500217"/>
            </a:xfrm>
          </p:grpSpPr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id="{495CD648-17FB-4EA3-99EA-0254348D53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873" y="2201895"/>
                <a:ext cx="3500825" cy="3500217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531" dirty="0">
                  <a:cs typeface="+mn-ea"/>
                  <a:sym typeface="+mn-lt"/>
                </a:endParaRPr>
              </a:p>
            </p:txBody>
          </p:sp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id="{45158EAB-6B9E-4EBC-BC88-1A3170B10F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7993" y="2463014"/>
                <a:ext cx="2979193" cy="297858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531">
                  <a:cs typeface="+mn-ea"/>
                  <a:sym typeface="+mn-lt"/>
                </a:endParaRPr>
              </a:p>
            </p:txBody>
          </p:sp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48DBC559-022B-4B52-9FDD-F8BE1D38D3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3765" y="2778180"/>
                <a:ext cx="2347648" cy="234764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531" dirty="0">
                  <a:cs typeface="+mn-ea"/>
                  <a:sym typeface="+mn-lt"/>
                </a:endParaRPr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7C9D2C5A-DD00-4226-9B6A-F41A76789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96179" y="3079985"/>
                <a:ext cx="1742822" cy="174403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531">
                  <a:cs typeface="+mn-ea"/>
                  <a:sym typeface="+mn-lt"/>
                </a:endParaRPr>
              </a:p>
            </p:txBody>
          </p:sp>
          <p:sp>
            <p:nvSpPr>
              <p:cNvPr id="53" name="椭圆 52">
                <a:extLst>
                  <a:ext uri="{FF2B5EF4-FFF2-40B4-BE49-F238E27FC236}">
                    <a16:creationId xmlns:a16="http://schemas.microsoft.com/office/drawing/2014/main" id="{5B6598E2-0472-470D-B438-2637D543CF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4018" y="3368432"/>
                <a:ext cx="1166537" cy="1167144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531" dirty="0">
                  <a:cs typeface="+mn-ea"/>
                  <a:sym typeface="+mn-lt"/>
                </a:endParaRPr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3C08509F-74A4-426E-B022-4CA3314328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0563" y="3615584"/>
                <a:ext cx="672839" cy="67283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531">
                  <a:cs typeface="+mn-ea"/>
                  <a:sym typeface="+mn-lt"/>
                </a:endParaRPr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id="{A69B9B9A-9D07-4C8D-818F-B145C36FD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9096" y="3794117"/>
                <a:ext cx="315773" cy="31577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531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938F878-64AC-4EAF-9FF7-B4871ADF7A98}"/>
              </a:ext>
            </a:extLst>
          </p:cNvPr>
          <p:cNvGrpSpPr/>
          <p:nvPr/>
        </p:nvGrpSpPr>
        <p:grpSpPr>
          <a:xfrm>
            <a:off x="7512620" y="2036810"/>
            <a:ext cx="1709803" cy="1746859"/>
            <a:chOff x="6076950" y="2555876"/>
            <a:chExt cx="3076576" cy="3143249"/>
          </a:xfrm>
          <a:effectLst/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01F1DE7C-4455-409B-93D0-91C416EBF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0788" y="5375275"/>
              <a:ext cx="312738" cy="323850"/>
            </a:xfrm>
            <a:custGeom>
              <a:avLst/>
              <a:gdLst>
                <a:gd name="T0" fmla="*/ 68 w 83"/>
                <a:gd name="T1" fmla="*/ 68 h 86"/>
                <a:gd name="T2" fmla="*/ 34 w 83"/>
                <a:gd name="T3" fmla="*/ 30 h 86"/>
                <a:gd name="T4" fmla="*/ 16 w 83"/>
                <a:gd name="T5" fmla="*/ 10 h 86"/>
                <a:gd name="T6" fmla="*/ 6 w 83"/>
                <a:gd name="T7" fmla="*/ 0 h 86"/>
                <a:gd name="T8" fmla="*/ 3 w 83"/>
                <a:gd name="T9" fmla="*/ 5 h 86"/>
                <a:gd name="T10" fmla="*/ 0 w 83"/>
                <a:gd name="T11" fmla="*/ 11 h 86"/>
                <a:gd name="T12" fmla="*/ 9 w 83"/>
                <a:gd name="T13" fmla="*/ 21 h 86"/>
                <a:gd name="T14" fmla="*/ 29 w 83"/>
                <a:gd name="T15" fmla="*/ 39 h 86"/>
                <a:gd name="T16" fmla="*/ 66 w 83"/>
                <a:gd name="T17" fmla="*/ 72 h 86"/>
                <a:gd name="T18" fmla="*/ 83 w 83"/>
                <a:gd name="T19" fmla="*/ 86 h 86"/>
                <a:gd name="T20" fmla="*/ 83 w 83"/>
                <a:gd name="T21" fmla="*/ 85 h 86"/>
                <a:gd name="T22" fmla="*/ 68 w 83"/>
                <a:gd name="T23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6">
                  <a:moveTo>
                    <a:pt x="68" y="68"/>
                  </a:moveTo>
                  <a:cubicBezTo>
                    <a:pt x="59" y="57"/>
                    <a:pt x="46" y="44"/>
                    <a:pt x="34" y="30"/>
                  </a:cubicBezTo>
                  <a:cubicBezTo>
                    <a:pt x="28" y="23"/>
                    <a:pt x="22" y="16"/>
                    <a:pt x="16" y="10"/>
                  </a:cubicBezTo>
                  <a:cubicBezTo>
                    <a:pt x="13" y="6"/>
                    <a:pt x="9" y="3"/>
                    <a:pt x="6" y="0"/>
                  </a:cubicBezTo>
                  <a:cubicBezTo>
                    <a:pt x="5" y="2"/>
                    <a:pt x="4" y="4"/>
                    <a:pt x="3" y="5"/>
                  </a:cubicBezTo>
                  <a:cubicBezTo>
                    <a:pt x="2" y="7"/>
                    <a:pt x="1" y="9"/>
                    <a:pt x="0" y="11"/>
                  </a:cubicBezTo>
                  <a:cubicBezTo>
                    <a:pt x="3" y="14"/>
                    <a:pt x="6" y="18"/>
                    <a:pt x="9" y="21"/>
                  </a:cubicBezTo>
                  <a:cubicBezTo>
                    <a:pt x="15" y="27"/>
                    <a:pt x="22" y="33"/>
                    <a:pt x="29" y="39"/>
                  </a:cubicBezTo>
                  <a:cubicBezTo>
                    <a:pt x="42" y="51"/>
                    <a:pt x="56" y="63"/>
                    <a:pt x="66" y="72"/>
                  </a:cubicBezTo>
                  <a:cubicBezTo>
                    <a:pt x="76" y="81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77" y="78"/>
                    <a:pt x="68" y="68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B8ADD3B0-2243-460A-8B74-F095890F7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9588" y="4606925"/>
              <a:ext cx="782638" cy="903287"/>
            </a:xfrm>
            <a:custGeom>
              <a:avLst/>
              <a:gdLst>
                <a:gd name="T0" fmla="*/ 204 w 208"/>
                <a:gd name="T1" fmla="*/ 156 h 240"/>
                <a:gd name="T2" fmla="*/ 48 w 208"/>
                <a:gd name="T3" fmla="*/ 0 h 240"/>
                <a:gd name="T4" fmla="*/ 48 w 208"/>
                <a:gd name="T5" fmla="*/ 0 h 240"/>
                <a:gd name="T6" fmla="*/ 35 w 208"/>
                <a:gd name="T7" fmla="*/ 53 h 240"/>
                <a:gd name="T8" fmla="*/ 0 w 208"/>
                <a:gd name="T9" fmla="*/ 84 h 240"/>
                <a:gd name="T10" fmla="*/ 156 w 208"/>
                <a:gd name="T11" fmla="*/ 240 h 240"/>
                <a:gd name="T12" fmla="*/ 189 w 208"/>
                <a:gd name="T13" fmla="*/ 215 h 240"/>
                <a:gd name="T14" fmla="*/ 192 w 208"/>
                <a:gd name="T15" fmla="*/ 209 h 240"/>
                <a:gd name="T16" fmla="*/ 195 w 208"/>
                <a:gd name="T17" fmla="*/ 204 h 240"/>
                <a:gd name="T18" fmla="*/ 204 w 208"/>
                <a:gd name="T19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40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9" y="215"/>
                  </a:cubicBezTo>
                  <a:cubicBezTo>
                    <a:pt x="190" y="213"/>
                    <a:pt x="191" y="211"/>
                    <a:pt x="192" y="209"/>
                  </a:cubicBezTo>
                  <a:cubicBezTo>
                    <a:pt x="193" y="208"/>
                    <a:pt x="194" y="206"/>
                    <a:pt x="195" y="204"/>
                  </a:cubicBezTo>
                  <a:cubicBezTo>
                    <a:pt x="208" y="179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567DDAAF-6422-4689-9608-EAE1F9CCA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3713" y="4592638"/>
              <a:ext cx="219075" cy="349250"/>
            </a:xfrm>
            <a:custGeom>
              <a:avLst/>
              <a:gdLst>
                <a:gd name="T0" fmla="*/ 52 w 58"/>
                <a:gd name="T1" fmla="*/ 4 h 93"/>
                <a:gd name="T2" fmla="*/ 32 w 58"/>
                <a:gd name="T3" fmla="*/ 13 h 93"/>
                <a:gd name="T4" fmla="*/ 39 w 58"/>
                <a:gd name="T5" fmla="*/ 21 h 93"/>
                <a:gd name="T6" fmla="*/ 39 w 58"/>
                <a:gd name="T7" fmla="*/ 26 h 93"/>
                <a:gd name="T8" fmla="*/ 32 w 58"/>
                <a:gd name="T9" fmla="*/ 51 h 93"/>
                <a:gd name="T10" fmla="*/ 16 w 58"/>
                <a:gd name="T11" fmla="*/ 66 h 93"/>
                <a:gd name="T12" fmla="*/ 13 w 58"/>
                <a:gd name="T13" fmla="*/ 67 h 93"/>
                <a:gd name="T14" fmla="*/ 5 w 58"/>
                <a:gd name="T15" fmla="*/ 59 h 93"/>
                <a:gd name="T16" fmla="*/ 4 w 58"/>
                <a:gd name="T17" fmla="*/ 87 h 93"/>
                <a:gd name="T18" fmla="*/ 4 w 58"/>
                <a:gd name="T19" fmla="*/ 88 h 93"/>
                <a:gd name="T20" fmla="*/ 39 w 58"/>
                <a:gd name="T21" fmla="*/ 57 h 93"/>
                <a:gd name="T22" fmla="*/ 52 w 58"/>
                <a:gd name="T23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3">
                  <a:moveTo>
                    <a:pt x="52" y="4"/>
                  </a:moveTo>
                  <a:cubicBezTo>
                    <a:pt x="48" y="0"/>
                    <a:pt x="40" y="4"/>
                    <a:pt x="32" y="13"/>
                  </a:cubicBezTo>
                  <a:cubicBezTo>
                    <a:pt x="37" y="18"/>
                    <a:pt x="39" y="21"/>
                    <a:pt x="39" y="21"/>
                  </a:cubicBezTo>
                  <a:cubicBezTo>
                    <a:pt x="39" y="21"/>
                    <a:pt x="40" y="23"/>
                    <a:pt x="39" y="26"/>
                  </a:cubicBezTo>
                  <a:cubicBezTo>
                    <a:pt x="39" y="31"/>
                    <a:pt x="38" y="40"/>
                    <a:pt x="32" y="51"/>
                  </a:cubicBezTo>
                  <a:cubicBezTo>
                    <a:pt x="25" y="61"/>
                    <a:pt x="20" y="65"/>
                    <a:pt x="16" y="66"/>
                  </a:cubicBezTo>
                  <a:cubicBezTo>
                    <a:pt x="14" y="67"/>
                    <a:pt x="13" y="67"/>
                    <a:pt x="13" y="67"/>
                  </a:cubicBezTo>
                  <a:cubicBezTo>
                    <a:pt x="13" y="67"/>
                    <a:pt x="10" y="64"/>
                    <a:pt x="5" y="59"/>
                  </a:cubicBezTo>
                  <a:cubicBezTo>
                    <a:pt x="1" y="72"/>
                    <a:pt x="0" y="83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11" y="93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79A61E6E-DF3D-4C54-9860-16022A5AC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6950" y="3233738"/>
              <a:ext cx="754063" cy="647700"/>
            </a:xfrm>
            <a:custGeom>
              <a:avLst/>
              <a:gdLst>
                <a:gd name="T0" fmla="*/ 82 w 200"/>
                <a:gd name="T1" fmla="*/ 64 h 172"/>
                <a:gd name="T2" fmla="*/ 200 w 200"/>
                <a:gd name="T3" fmla="*/ 38 h 172"/>
                <a:gd name="T4" fmla="*/ 200 w 200"/>
                <a:gd name="T5" fmla="*/ 36 h 172"/>
                <a:gd name="T6" fmla="*/ 73 w 200"/>
                <a:gd name="T7" fmla="*/ 14 h 172"/>
                <a:gd name="T8" fmla="*/ 8 w 200"/>
                <a:gd name="T9" fmla="*/ 126 h 172"/>
                <a:gd name="T10" fmla="*/ 63 w 200"/>
                <a:gd name="T11" fmla="*/ 172 h 172"/>
                <a:gd name="T12" fmla="*/ 82 w 200"/>
                <a:gd name="T13" fmla="*/ 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2" y="64"/>
                  </a:moveTo>
                  <a:cubicBezTo>
                    <a:pt x="105" y="25"/>
                    <a:pt x="156" y="22"/>
                    <a:pt x="200" y="38"/>
                  </a:cubicBezTo>
                  <a:cubicBezTo>
                    <a:pt x="200" y="37"/>
                    <a:pt x="199" y="36"/>
                    <a:pt x="200" y="36"/>
                  </a:cubicBezTo>
                  <a:cubicBezTo>
                    <a:pt x="159" y="13"/>
                    <a:pt x="108" y="0"/>
                    <a:pt x="73" y="14"/>
                  </a:cubicBezTo>
                  <a:cubicBezTo>
                    <a:pt x="5" y="41"/>
                    <a:pt x="0" y="80"/>
                    <a:pt x="8" y="126"/>
                  </a:cubicBezTo>
                  <a:cubicBezTo>
                    <a:pt x="13" y="151"/>
                    <a:pt x="34" y="167"/>
                    <a:pt x="63" y="172"/>
                  </a:cubicBezTo>
                  <a:cubicBezTo>
                    <a:pt x="57" y="136"/>
                    <a:pt x="63" y="96"/>
                    <a:pt x="82" y="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67179AB2-C30C-4327-AFF2-26F438DC9C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4163" y="2638425"/>
              <a:ext cx="279400" cy="730250"/>
            </a:xfrm>
            <a:custGeom>
              <a:avLst/>
              <a:gdLst>
                <a:gd name="T0" fmla="*/ 40 w 74"/>
                <a:gd name="T1" fmla="*/ 38 h 194"/>
                <a:gd name="T2" fmla="*/ 74 w 74"/>
                <a:gd name="T3" fmla="*/ 0 h 194"/>
                <a:gd name="T4" fmla="*/ 1 w 74"/>
                <a:gd name="T5" fmla="*/ 100 h 194"/>
                <a:gd name="T6" fmla="*/ 52 w 74"/>
                <a:gd name="T7" fmla="*/ 194 h 194"/>
                <a:gd name="T8" fmla="*/ 52 w 74"/>
                <a:gd name="T9" fmla="*/ 194 h 194"/>
                <a:gd name="T10" fmla="*/ 40 w 74"/>
                <a:gd name="T11" fmla="*/ 3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50" y="21"/>
                    <a:pt x="62" y="9"/>
                    <a:pt x="74" y="0"/>
                  </a:cubicBezTo>
                  <a:cubicBezTo>
                    <a:pt x="32" y="10"/>
                    <a:pt x="0" y="31"/>
                    <a:pt x="1" y="100"/>
                  </a:cubicBezTo>
                  <a:cubicBezTo>
                    <a:pt x="1" y="132"/>
                    <a:pt x="23" y="166"/>
                    <a:pt x="52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8" y="77"/>
                    <a:pt x="40" y="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BCA0D667-DF93-4D13-91BD-B14DDFE1D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1263" y="3316288"/>
              <a:ext cx="803275" cy="974725"/>
            </a:xfrm>
            <a:custGeom>
              <a:avLst/>
              <a:gdLst>
                <a:gd name="T0" fmla="*/ 199 w 213"/>
                <a:gd name="T1" fmla="*/ 83 h 259"/>
                <a:gd name="T2" fmla="*/ 143 w 213"/>
                <a:gd name="T3" fmla="*/ 16 h 259"/>
                <a:gd name="T4" fmla="*/ 25 w 213"/>
                <a:gd name="T5" fmla="*/ 42 h 259"/>
                <a:gd name="T6" fmla="*/ 6 w 213"/>
                <a:gd name="T7" fmla="*/ 150 h 259"/>
                <a:gd name="T8" fmla="*/ 39 w 213"/>
                <a:gd name="T9" fmla="*/ 218 h 259"/>
                <a:gd name="T10" fmla="*/ 172 w 213"/>
                <a:gd name="T11" fmla="*/ 190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8 h 259"/>
                <a:gd name="T18" fmla="*/ 199 w 213"/>
                <a:gd name="T19" fmla="*/ 8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9" y="83"/>
                  </a:moveTo>
                  <a:cubicBezTo>
                    <a:pt x="173" y="54"/>
                    <a:pt x="145" y="23"/>
                    <a:pt x="143" y="16"/>
                  </a:cubicBezTo>
                  <a:cubicBezTo>
                    <a:pt x="99" y="0"/>
                    <a:pt x="48" y="3"/>
                    <a:pt x="25" y="42"/>
                  </a:cubicBezTo>
                  <a:cubicBezTo>
                    <a:pt x="6" y="74"/>
                    <a:pt x="0" y="114"/>
                    <a:pt x="6" y="150"/>
                  </a:cubicBezTo>
                  <a:cubicBezTo>
                    <a:pt x="11" y="176"/>
                    <a:pt x="22" y="201"/>
                    <a:pt x="39" y="218"/>
                  </a:cubicBezTo>
                  <a:cubicBezTo>
                    <a:pt x="80" y="259"/>
                    <a:pt x="140" y="246"/>
                    <a:pt x="172" y="190"/>
                  </a:cubicBezTo>
                  <a:cubicBezTo>
                    <a:pt x="191" y="158"/>
                    <a:pt x="207" y="130"/>
                    <a:pt x="211" y="104"/>
                  </a:cubicBezTo>
                  <a:cubicBezTo>
                    <a:pt x="212" y="102"/>
                    <a:pt x="213" y="101"/>
                    <a:pt x="213" y="99"/>
                  </a:cubicBezTo>
                  <a:cubicBezTo>
                    <a:pt x="213" y="99"/>
                    <a:pt x="213" y="98"/>
                    <a:pt x="212" y="98"/>
                  </a:cubicBezTo>
                  <a:cubicBezTo>
                    <a:pt x="207" y="92"/>
                    <a:pt x="203" y="87"/>
                    <a:pt x="199" y="83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9D5F6463-757D-48A5-9B81-324B8AA80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2425" y="2555876"/>
              <a:ext cx="763588" cy="1065212"/>
            </a:xfrm>
            <a:custGeom>
              <a:avLst/>
              <a:gdLst>
                <a:gd name="T0" fmla="*/ 22 w 203"/>
                <a:gd name="T1" fmla="*/ 60 h 283"/>
                <a:gd name="T2" fmla="*/ 34 w 203"/>
                <a:gd name="T3" fmla="*/ 216 h 283"/>
                <a:gd name="T4" fmla="*/ 72 w 203"/>
                <a:gd name="T5" fmla="*/ 246 h 283"/>
                <a:gd name="T6" fmla="*/ 95 w 203"/>
                <a:gd name="T7" fmla="*/ 267 h 283"/>
                <a:gd name="T8" fmla="*/ 99 w 203"/>
                <a:gd name="T9" fmla="*/ 270 h 283"/>
                <a:gd name="T10" fmla="*/ 113 w 203"/>
                <a:gd name="T11" fmla="*/ 283 h 283"/>
                <a:gd name="T12" fmla="*/ 170 w 203"/>
                <a:gd name="T13" fmla="*/ 207 h 283"/>
                <a:gd name="T14" fmla="*/ 155 w 203"/>
                <a:gd name="T15" fmla="*/ 31 h 283"/>
                <a:gd name="T16" fmla="*/ 56 w 203"/>
                <a:gd name="T17" fmla="*/ 22 h 283"/>
                <a:gd name="T18" fmla="*/ 22 w 203"/>
                <a:gd name="T19" fmla="*/ 6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3">
                  <a:moveTo>
                    <a:pt x="22" y="60"/>
                  </a:moveTo>
                  <a:cubicBezTo>
                    <a:pt x="0" y="99"/>
                    <a:pt x="11" y="165"/>
                    <a:pt x="34" y="216"/>
                  </a:cubicBezTo>
                  <a:cubicBezTo>
                    <a:pt x="37" y="216"/>
                    <a:pt x="55" y="231"/>
                    <a:pt x="72" y="246"/>
                  </a:cubicBezTo>
                  <a:cubicBezTo>
                    <a:pt x="79" y="252"/>
                    <a:pt x="87" y="259"/>
                    <a:pt x="95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3" y="274"/>
                    <a:pt x="108" y="278"/>
                    <a:pt x="113" y="283"/>
                  </a:cubicBezTo>
                  <a:cubicBezTo>
                    <a:pt x="133" y="272"/>
                    <a:pt x="150" y="241"/>
                    <a:pt x="170" y="207"/>
                  </a:cubicBezTo>
                  <a:cubicBezTo>
                    <a:pt x="203" y="151"/>
                    <a:pt x="196" y="72"/>
                    <a:pt x="155" y="31"/>
                  </a:cubicBezTo>
                  <a:cubicBezTo>
                    <a:pt x="126" y="2"/>
                    <a:pt x="88" y="0"/>
                    <a:pt x="56" y="22"/>
                  </a:cubicBezTo>
                  <a:cubicBezTo>
                    <a:pt x="44" y="31"/>
                    <a:pt x="32" y="43"/>
                    <a:pt x="22" y="6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81885432-10AE-4ADD-AFF1-BDCAFBEFA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6250" y="3368675"/>
              <a:ext cx="1438275" cy="1476375"/>
            </a:xfrm>
            <a:custGeom>
              <a:avLst/>
              <a:gdLst>
                <a:gd name="T0" fmla="*/ 381 w 382"/>
                <a:gd name="T1" fmla="*/ 346 h 392"/>
                <a:gd name="T2" fmla="*/ 374 w 382"/>
                <a:gd name="T3" fmla="*/ 338 h 392"/>
                <a:gd name="T4" fmla="*/ 80 w 382"/>
                <a:gd name="T5" fmla="*/ 67 h 392"/>
                <a:gd name="T6" fmla="*/ 66 w 382"/>
                <a:gd name="T7" fmla="*/ 54 h 392"/>
                <a:gd name="T8" fmla="*/ 62 w 382"/>
                <a:gd name="T9" fmla="*/ 51 h 392"/>
                <a:gd name="T10" fmla="*/ 39 w 382"/>
                <a:gd name="T11" fmla="*/ 30 h 392"/>
                <a:gd name="T12" fmla="*/ 1 w 382"/>
                <a:gd name="T13" fmla="*/ 0 h 392"/>
                <a:gd name="T14" fmla="*/ 1 w 382"/>
                <a:gd name="T15" fmla="*/ 0 h 392"/>
                <a:gd name="T16" fmla="*/ 1 w 382"/>
                <a:gd name="T17" fmla="*/ 0 h 392"/>
                <a:gd name="T18" fmla="*/ 1 w 382"/>
                <a:gd name="T19" fmla="*/ 0 h 392"/>
                <a:gd name="T20" fmla="*/ 1 w 382"/>
                <a:gd name="T21" fmla="*/ 2 h 392"/>
                <a:gd name="T22" fmla="*/ 57 w 382"/>
                <a:gd name="T23" fmla="*/ 69 h 392"/>
                <a:gd name="T24" fmla="*/ 70 w 382"/>
                <a:gd name="T25" fmla="*/ 84 h 392"/>
                <a:gd name="T26" fmla="*/ 71 w 382"/>
                <a:gd name="T27" fmla="*/ 85 h 392"/>
                <a:gd name="T28" fmla="*/ 347 w 382"/>
                <a:gd name="T29" fmla="*/ 384 h 392"/>
                <a:gd name="T30" fmla="*/ 355 w 382"/>
                <a:gd name="T31" fmla="*/ 392 h 392"/>
                <a:gd name="T32" fmla="*/ 358 w 382"/>
                <a:gd name="T33" fmla="*/ 391 h 392"/>
                <a:gd name="T34" fmla="*/ 374 w 382"/>
                <a:gd name="T35" fmla="*/ 376 h 392"/>
                <a:gd name="T36" fmla="*/ 381 w 382"/>
                <a:gd name="T37" fmla="*/ 351 h 392"/>
                <a:gd name="T38" fmla="*/ 381 w 382"/>
                <a:gd name="T39" fmla="*/ 34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2" h="392">
                  <a:moveTo>
                    <a:pt x="381" y="346"/>
                  </a:moveTo>
                  <a:cubicBezTo>
                    <a:pt x="381" y="346"/>
                    <a:pt x="379" y="343"/>
                    <a:pt x="374" y="338"/>
                  </a:cubicBezTo>
                  <a:cubicBezTo>
                    <a:pt x="337" y="304"/>
                    <a:pt x="177" y="154"/>
                    <a:pt x="80" y="67"/>
                  </a:cubicBezTo>
                  <a:cubicBezTo>
                    <a:pt x="75" y="62"/>
                    <a:pt x="70" y="58"/>
                    <a:pt x="66" y="54"/>
                  </a:cubicBezTo>
                  <a:cubicBezTo>
                    <a:pt x="65" y="53"/>
                    <a:pt x="64" y="52"/>
                    <a:pt x="62" y="51"/>
                  </a:cubicBezTo>
                  <a:cubicBezTo>
                    <a:pt x="54" y="43"/>
                    <a:pt x="46" y="36"/>
                    <a:pt x="39" y="30"/>
                  </a:cubicBezTo>
                  <a:cubicBezTo>
                    <a:pt x="22" y="15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3" y="9"/>
                    <a:pt x="31" y="40"/>
                    <a:pt x="57" y="69"/>
                  </a:cubicBezTo>
                  <a:cubicBezTo>
                    <a:pt x="61" y="73"/>
                    <a:pt x="65" y="78"/>
                    <a:pt x="70" y="84"/>
                  </a:cubicBezTo>
                  <a:cubicBezTo>
                    <a:pt x="71" y="84"/>
                    <a:pt x="71" y="85"/>
                    <a:pt x="71" y="85"/>
                  </a:cubicBezTo>
                  <a:cubicBezTo>
                    <a:pt x="162" y="186"/>
                    <a:pt x="312" y="347"/>
                    <a:pt x="347" y="384"/>
                  </a:cubicBezTo>
                  <a:cubicBezTo>
                    <a:pt x="352" y="389"/>
                    <a:pt x="355" y="392"/>
                    <a:pt x="355" y="392"/>
                  </a:cubicBezTo>
                  <a:cubicBezTo>
                    <a:pt x="355" y="392"/>
                    <a:pt x="356" y="392"/>
                    <a:pt x="358" y="391"/>
                  </a:cubicBezTo>
                  <a:cubicBezTo>
                    <a:pt x="362" y="390"/>
                    <a:pt x="367" y="386"/>
                    <a:pt x="374" y="376"/>
                  </a:cubicBezTo>
                  <a:cubicBezTo>
                    <a:pt x="380" y="365"/>
                    <a:pt x="381" y="356"/>
                    <a:pt x="381" y="351"/>
                  </a:cubicBezTo>
                  <a:cubicBezTo>
                    <a:pt x="382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D77D0A4-E051-4CCF-B34B-6CC4E869A1D3}"/>
              </a:ext>
            </a:extLst>
          </p:cNvPr>
          <p:cNvGrpSpPr/>
          <p:nvPr/>
        </p:nvGrpSpPr>
        <p:grpSpPr>
          <a:xfrm>
            <a:off x="6922887" y="2701451"/>
            <a:ext cx="2024815" cy="2068696"/>
            <a:chOff x="5920323" y="2302554"/>
            <a:chExt cx="2180669" cy="2227927"/>
          </a:xfrm>
          <a:effectLst/>
        </p:grpSpPr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B10C54E9-04DA-42AF-A70F-4140ADE6DB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9324" y="4300937"/>
              <a:ext cx="221668" cy="229544"/>
            </a:xfrm>
            <a:custGeom>
              <a:avLst/>
              <a:gdLst>
                <a:gd name="T0" fmla="*/ 68 w 83"/>
                <a:gd name="T1" fmla="*/ 68 h 86"/>
                <a:gd name="T2" fmla="*/ 34 w 83"/>
                <a:gd name="T3" fmla="*/ 30 h 86"/>
                <a:gd name="T4" fmla="*/ 16 w 83"/>
                <a:gd name="T5" fmla="*/ 10 h 86"/>
                <a:gd name="T6" fmla="*/ 6 w 83"/>
                <a:gd name="T7" fmla="*/ 0 h 86"/>
                <a:gd name="T8" fmla="*/ 3 w 83"/>
                <a:gd name="T9" fmla="*/ 5 h 86"/>
                <a:gd name="T10" fmla="*/ 0 w 83"/>
                <a:gd name="T11" fmla="*/ 11 h 86"/>
                <a:gd name="T12" fmla="*/ 9 w 83"/>
                <a:gd name="T13" fmla="*/ 21 h 86"/>
                <a:gd name="T14" fmla="*/ 29 w 83"/>
                <a:gd name="T15" fmla="*/ 39 h 86"/>
                <a:gd name="T16" fmla="*/ 66 w 83"/>
                <a:gd name="T17" fmla="*/ 72 h 86"/>
                <a:gd name="T18" fmla="*/ 83 w 83"/>
                <a:gd name="T19" fmla="*/ 86 h 86"/>
                <a:gd name="T20" fmla="*/ 83 w 83"/>
                <a:gd name="T21" fmla="*/ 85 h 86"/>
                <a:gd name="T22" fmla="*/ 68 w 83"/>
                <a:gd name="T23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6">
                  <a:moveTo>
                    <a:pt x="68" y="68"/>
                  </a:moveTo>
                  <a:cubicBezTo>
                    <a:pt x="59" y="57"/>
                    <a:pt x="46" y="44"/>
                    <a:pt x="34" y="30"/>
                  </a:cubicBezTo>
                  <a:cubicBezTo>
                    <a:pt x="28" y="23"/>
                    <a:pt x="22" y="16"/>
                    <a:pt x="16" y="10"/>
                  </a:cubicBezTo>
                  <a:cubicBezTo>
                    <a:pt x="13" y="6"/>
                    <a:pt x="9" y="3"/>
                    <a:pt x="6" y="0"/>
                  </a:cubicBezTo>
                  <a:cubicBezTo>
                    <a:pt x="5" y="2"/>
                    <a:pt x="4" y="4"/>
                    <a:pt x="3" y="5"/>
                  </a:cubicBezTo>
                  <a:cubicBezTo>
                    <a:pt x="2" y="7"/>
                    <a:pt x="1" y="9"/>
                    <a:pt x="0" y="11"/>
                  </a:cubicBezTo>
                  <a:cubicBezTo>
                    <a:pt x="3" y="14"/>
                    <a:pt x="6" y="18"/>
                    <a:pt x="9" y="21"/>
                  </a:cubicBezTo>
                  <a:cubicBezTo>
                    <a:pt x="15" y="27"/>
                    <a:pt x="22" y="33"/>
                    <a:pt x="29" y="39"/>
                  </a:cubicBezTo>
                  <a:cubicBezTo>
                    <a:pt x="42" y="51"/>
                    <a:pt x="56" y="63"/>
                    <a:pt x="66" y="72"/>
                  </a:cubicBezTo>
                  <a:cubicBezTo>
                    <a:pt x="76" y="81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77" y="78"/>
                    <a:pt x="68" y="68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5953D53-3224-4534-92FC-5AF76F84D4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5227" y="3756332"/>
              <a:ext cx="554732" cy="640248"/>
            </a:xfrm>
            <a:custGeom>
              <a:avLst/>
              <a:gdLst>
                <a:gd name="T0" fmla="*/ 204 w 208"/>
                <a:gd name="T1" fmla="*/ 156 h 240"/>
                <a:gd name="T2" fmla="*/ 48 w 208"/>
                <a:gd name="T3" fmla="*/ 0 h 240"/>
                <a:gd name="T4" fmla="*/ 48 w 208"/>
                <a:gd name="T5" fmla="*/ 0 h 240"/>
                <a:gd name="T6" fmla="*/ 35 w 208"/>
                <a:gd name="T7" fmla="*/ 53 h 240"/>
                <a:gd name="T8" fmla="*/ 0 w 208"/>
                <a:gd name="T9" fmla="*/ 84 h 240"/>
                <a:gd name="T10" fmla="*/ 156 w 208"/>
                <a:gd name="T11" fmla="*/ 240 h 240"/>
                <a:gd name="T12" fmla="*/ 189 w 208"/>
                <a:gd name="T13" fmla="*/ 215 h 240"/>
                <a:gd name="T14" fmla="*/ 192 w 208"/>
                <a:gd name="T15" fmla="*/ 209 h 240"/>
                <a:gd name="T16" fmla="*/ 195 w 208"/>
                <a:gd name="T17" fmla="*/ 204 h 240"/>
                <a:gd name="T18" fmla="*/ 204 w 208"/>
                <a:gd name="T19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40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9" y="215"/>
                  </a:cubicBezTo>
                  <a:cubicBezTo>
                    <a:pt x="190" y="213"/>
                    <a:pt x="191" y="211"/>
                    <a:pt x="192" y="209"/>
                  </a:cubicBezTo>
                  <a:cubicBezTo>
                    <a:pt x="193" y="208"/>
                    <a:pt x="194" y="206"/>
                    <a:pt x="195" y="204"/>
                  </a:cubicBezTo>
                  <a:cubicBezTo>
                    <a:pt x="208" y="179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0CA53E78-D993-4CE3-BA63-AD5FE845D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3975" y="3746206"/>
              <a:ext cx="155280" cy="247548"/>
            </a:xfrm>
            <a:custGeom>
              <a:avLst/>
              <a:gdLst>
                <a:gd name="T0" fmla="*/ 52 w 58"/>
                <a:gd name="T1" fmla="*/ 4 h 93"/>
                <a:gd name="T2" fmla="*/ 32 w 58"/>
                <a:gd name="T3" fmla="*/ 13 h 93"/>
                <a:gd name="T4" fmla="*/ 39 w 58"/>
                <a:gd name="T5" fmla="*/ 21 h 93"/>
                <a:gd name="T6" fmla="*/ 39 w 58"/>
                <a:gd name="T7" fmla="*/ 26 h 93"/>
                <a:gd name="T8" fmla="*/ 32 w 58"/>
                <a:gd name="T9" fmla="*/ 51 h 93"/>
                <a:gd name="T10" fmla="*/ 16 w 58"/>
                <a:gd name="T11" fmla="*/ 66 h 93"/>
                <a:gd name="T12" fmla="*/ 13 w 58"/>
                <a:gd name="T13" fmla="*/ 67 h 93"/>
                <a:gd name="T14" fmla="*/ 5 w 58"/>
                <a:gd name="T15" fmla="*/ 59 h 93"/>
                <a:gd name="T16" fmla="*/ 4 w 58"/>
                <a:gd name="T17" fmla="*/ 87 h 93"/>
                <a:gd name="T18" fmla="*/ 4 w 58"/>
                <a:gd name="T19" fmla="*/ 88 h 93"/>
                <a:gd name="T20" fmla="*/ 39 w 58"/>
                <a:gd name="T21" fmla="*/ 57 h 93"/>
                <a:gd name="T22" fmla="*/ 52 w 58"/>
                <a:gd name="T23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3">
                  <a:moveTo>
                    <a:pt x="52" y="4"/>
                  </a:moveTo>
                  <a:cubicBezTo>
                    <a:pt x="48" y="0"/>
                    <a:pt x="40" y="4"/>
                    <a:pt x="32" y="13"/>
                  </a:cubicBezTo>
                  <a:cubicBezTo>
                    <a:pt x="37" y="18"/>
                    <a:pt x="39" y="21"/>
                    <a:pt x="39" y="21"/>
                  </a:cubicBezTo>
                  <a:cubicBezTo>
                    <a:pt x="39" y="21"/>
                    <a:pt x="40" y="23"/>
                    <a:pt x="39" y="26"/>
                  </a:cubicBezTo>
                  <a:cubicBezTo>
                    <a:pt x="39" y="31"/>
                    <a:pt x="38" y="40"/>
                    <a:pt x="32" y="51"/>
                  </a:cubicBezTo>
                  <a:cubicBezTo>
                    <a:pt x="25" y="61"/>
                    <a:pt x="20" y="65"/>
                    <a:pt x="16" y="66"/>
                  </a:cubicBezTo>
                  <a:cubicBezTo>
                    <a:pt x="14" y="67"/>
                    <a:pt x="13" y="67"/>
                    <a:pt x="13" y="67"/>
                  </a:cubicBezTo>
                  <a:cubicBezTo>
                    <a:pt x="13" y="67"/>
                    <a:pt x="10" y="64"/>
                    <a:pt x="5" y="59"/>
                  </a:cubicBezTo>
                  <a:cubicBezTo>
                    <a:pt x="1" y="72"/>
                    <a:pt x="0" y="83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11" y="93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4A539D52-158D-42B8-93F1-958C18C1A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0323" y="2783021"/>
              <a:ext cx="534478" cy="459088"/>
            </a:xfrm>
            <a:custGeom>
              <a:avLst/>
              <a:gdLst>
                <a:gd name="T0" fmla="*/ 82 w 200"/>
                <a:gd name="T1" fmla="*/ 64 h 172"/>
                <a:gd name="T2" fmla="*/ 200 w 200"/>
                <a:gd name="T3" fmla="*/ 38 h 172"/>
                <a:gd name="T4" fmla="*/ 200 w 200"/>
                <a:gd name="T5" fmla="*/ 36 h 172"/>
                <a:gd name="T6" fmla="*/ 73 w 200"/>
                <a:gd name="T7" fmla="*/ 14 h 172"/>
                <a:gd name="T8" fmla="*/ 8 w 200"/>
                <a:gd name="T9" fmla="*/ 126 h 172"/>
                <a:gd name="T10" fmla="*/ 63 w 200"/>
                <a:gd name="T11" fmla="*/ 172 h 172"/>
                <a:gd name="T12" fmla="*/ 82 w 200"/>
                <a:gd name="T13" fmla="*/ 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2" y="64"/>
                  </a:moveTo>
                  <a:cubicBezTo>
                    <a:pt x="105" y="25"/>
                    <a:pt x="156" y="22"/>
                    <a:pt x="200" y="38"/>
                  </a:cubicBezTo>
                  <a:cubicBezTo>
                    <a:pt x="200" y="37"/>
                    <a:pt x="199" y="36"/>
                    <a:pt x="200" y="36"/>
                  </a:cubicBezTo>
                  <a:cubicBezTo>
                    <a:pt x="159" y="13"/>
                    <a:pt x="108" y="0"/>
                    <a:pt x="73" y="14"/>
                  </a:cubicBezTo>
                  <a:cubicBezTo>
                    <a:pt x="5" y="41"/>
                    <a:pt x="0" y="80"/>
                    <a:pt x="8" y="126"/>
                  </a:cubicBezTo>
                  <a:cubicBezTo>
                    <a:pt x="13" y="151"/>
                    <a:pt x="34" y="167"/>
                    <a:pt x="63" y="172"/>
                  </a:cubicBezTo>
                  <a:cubicBezTo>
                    <a:pt x="57" y="136"/>
                    <a:pt x="63" y="96"/>
                    <a:pt x="82" y="6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18F4840B-FE53-46FF-98E1-AF0E65E7B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5274" y="2361065"/>
              <a:ext cx="198038" cy="517599"/>
            </a:xfrm>
            <a:custGeom>
              <a:avLst/>
              <a:gdLst>
                <a:gd name="T0" fmla="*/ 40 w 74"/>
                <a:gd name="T1" fmla="*/ 38 h 194"/>
                <a:gd name="T2" fmla="*/ 74 w 74"/>
                <a:gd name="T3" fmla="*/ 0 h 194"/>
                <a:gd name="T4" fmla="*/ 1 w 74"/>
                <a:gd name="T5" fmla="*/ 100 h 194"/>
                <a:gd name="T6" fmla="*/ 52 w 74"/>
                <a:gd name="T7" fmla="*/ 194 h 194"/>
                <a:gd name="T8" fmla="*/ 52 w 74"/>
                <a:gd name="T9" fmla="*/ 194 h 194"/>
                <a:gd name="T10" fmla="*/ 40 w 74"/>
                <a:gd name="T11" fmla="*/ 3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50" y="21"/>
                    <a:pt x="62" y="9"/>
                    <a:pt x="74" y="0"/>
                  </a:cubicBezTo>
                  <a:cubicBezTo>
                    <a:pt x="32" y="10"/>
                    <a:pt x="0" y="31"/>
                    <a:pt x="1" y="100"/>
                  </a:cubicBezTo>
                  <a:cubicBezTo>
                    <a:pt x="1" y="132"/>
                    <a:pt x="23" y="166"/>
                    <a:pt x="52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8" y="77"/>
                    <a:pt x="40" y="3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EA07EC2F-413C-44D0-B575-559D61625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2227" y="2841532"/>
              <a:ext cx="569359" cy="690883"/>
            </a:xfrm>
            <a:custGeom>
              <a:avLst/>
              <a:gdLst>
                <a:gd name="T0" fmla="*/ 199 w 213"/>
                <a:gd name="T1" fmla="*/ 83 h 259"/>
                <a:gd name="T2" fmla="*/ 143 w 213"/>
                <a:gd name="T3" fmla="*/ 16 h 259"/>
                <a:gd name="T4" fmla="*/ 25 w 213"/>
                <a:gd name="T5" fmla="*/ 42 h 259"/>
                <a:gd name="T6" fmla="*/ 6 w 213"/>
                <a:gd name="T7" fmla="*/ 150 h 259"/>
                <a:gd name="T8" fmla="*/ 39 w 213"/>
                <a:gd name="T9" fmla="*/ 218 h 259"/>
                <a:gd name="T10" fmla="*/ 172 w 213"/>
                <a:gd name="T11" fmla="*/ 190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8 h 259"/>
                <a:gd name="T18" fmla="*/ 199 w 213"/>
                <a:gd name="T19" fmla="*/ 8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9" y="83"/>
                  </a:moveTo>
                  <a:cubicBezTo>
                    <a:pt x="173" y="54"/>
                    <a:pt x="145" y="23"/>
                    <a:pt x="143" y="16"/>
                  </a:cubicBezTo>
                  <a:cubicBezTo>
                    <a:pt x="99" y="0"/>
                    <a:pt x="48" y="3"/>
                    <a:pt x="25" y="42"/>
                  </a:cubicBezTo>
                  <a:cubicBezTo>
                    <a:pt x="6" y="74"/>
                    <a:pt x="0" y="114"/>
                    <a:pt x="6" y="150"/>
                  </a:cubicBezTo>
                  <a:cubicBezTo>
                    <a:pt x="11" y="176"/>
                    <a:pt x="22" y="201"/>
                    <a:pt x="39" y="218"/>
                  </a:cubicBezTo>
                  <a:cubicBezTo>
                    <a:pt x="80" y="259"/>
                    <a:pt x="140" y="246"/>
                    <a:pt x="172" y="190"/>
                  </a:cubicBezTo>
                  <a:cubicBezTo>
                    <a:pt x="191" y="158"/>
                    <a:pt x="207" y="130"/>
                    <a:pt x="211" y="104"/>
                  </a:cubicBezTo>
                  <a:cubicBezTo>
                    <a:pt x="212" y="102"/>
                    <a:pt x="213" y="101"/>
                    <a:pt x="213" y="99"/>
                  </a:cubicBezTo>
                  <a:cubicBezTo>
                    <a:pt x="213" y="99"/>
                    <a:pt x="213" y="98"/>
                    <a:pt x="212" y="98"/>
                  </a:cubicBezTo>
                  <a:cubicBezTo>
                    <a:pt x="207" y="92"/>
                    <a:pt x="203" y="87"/>
                    <a:pt x="199" y="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795AB7E-0F26-43EB-95F7-A680ED320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3658" y="2302554"/>
              <a:ext cx="541229" cy="755020"/>
            </a:xfrm>
            <a:custGeom>
              <a:avLst/>
              <a:gdLst>
                <a:gd name="T0" fmla="*/ 22 w 203"/>
                <a:gd name="T1" fmla="*/ 60 h 283"/>
                <a:gd name="T2" fmla="*/ 34 w 203"/>
                <a:gd name="T3" fmla="*/ 216 h 283"/>
                <a:gd name="T4" fmla="*/ 72 w 203"/>
                <a:gd name="T5" fmla="*/ 246 h 283"/>
                <a:gd name="T6" fmla="*/ 95 w 203"/>
                <a:gd name="T7" fmla="*/ 267 h 283"/>
                <a:gd name="T8" fmla="*/ 99 w 203"/>
                <a:gd name="T9" fmla="*/ 270 h 283"/>
                <a:gd name="T10" fmla="*/ 113 w 203"/>
                <a:gd name="T11" fmla="*/ 283 h 283"/>
                <a:gd name="T12" fmla="*/ 170 w 203"/>
                <a:gd name="T13" fmla="*/ 207 h 283"/>
                <a:gd name="T14" fmla="*/ 155 w 203"/>
                <a:gd name="T15" fmla="*/ 31 h 283"/>
                <a:gd name="T16" fmla="*/ 56 w 203"/>
                <a:gd name="T17" fmla="*/ 22 h 283"/>
                <a:gd name="T18" fmla="*/ 22 w 203"/>
                <a:gd name="T19" fmla="*/ 6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3">
                  <a:moveTo>
                    <a:pt x="22" y="60"/>
                  </a:moveTo>
                  <a:cubicBezTo>
                    <a:pt x="0" y="99"/>
                    <a:pt x="11" y="165"/>
                    <a:pt x="34" y="216"/>
                  </a:cubicBezTo>
                  <a:cubicBezTo>
                    <a:pt x="37" y="216"/>
                    <a:pt x="55" y="231"/>
                    <a:pt x="72" y="246"/>
                  </a:cubicBezTo>
                  <a:cubicBezTo>
                    <a:pt x="79" y="252"/>
                    <a:pt x="87" y="259"/>
                    <a:pt x="95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3" y="274"/>
                    <a:pt x="108" y="278"/>
                    <a:pt x="113" y="283"/>
                  </a:cubicBezTo>
                  <a:cubicBezTo>
                    <a:pt x="133" y="272"/>
                    <a:pt x="150" y="241"/>
                    <a:pt x="170" y="207"/>
                  </a:cubicBezTo>
                  <a:cubicBezTo>
                    <a:pt x="203" y="151"/>
                    <a:pt x="196" y="72"/>
                    <a:pt x="155" y="31"/>
                  </a:cubicBezTo>
                  <a:cubicBezTo>
                    <a:pt x="126" y="2"/>
                    <a:pt x="88" y="0"/>
                    <a:pt x="56" y="22"/>
                  </a:cubicBezTo>
                  <a:cubicBezTo>
                    <a:pt x="44" y="31"/>
                    <a:pt x="32" y="43"/>
                    <a:pt x="22" y="6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9F94E679-6821-4B26-851C-D93075132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1425" y="2878664"/>
              <a:ext cx="1019446" cy="1046451"/>
            </a:xfrm>
            <a:custGeom>
              <a:avLst/>
              <a:gdLst>
                <a:gd name="T0" fmla="*/ 381 w 382"/>
                <a:gd name="T1" fmla="*/ 346 h 392"/>
                <a:gd name="T2" fmla="*/ 374 w 382"/>
                <a:gd name="T3" fmla="*/ 338 h 392"/>
                <a:gd name="T4" fmla="*/ 80 w 382"/>
                <a:gd name="T5" fmla="*/ 67 h 392"/>
                <a:gd name="T6" fmla="*/ 66 w 382"/>
                <a:gd name="T7" fmla="*/ 54 h 392"/>
                <a:gd name="T8" fmla="*/ 62 w 382"/>
                <a:gd name="T9" fmla="*/ 51 h 392"/>
                <a:gd name="T10" fmla="*/ 39 w 382"/>
                <a:gd name="T11" fmla="*/ 30 h 392"/>
                <a:gd name="T12" fmla="*/ 1 w 382"/>
                <a:gd name="T13" fmla="*/ 0 h 392"/>
                <a:gd name="T14" fmla="*/ 1 w 382"/>
                <a:gd name="T15" fmla="*/ 0 h 392"/>
                <a:gd name="T16" fmla="*/ 1 w 382"/>
                <a:gd name="T17" fmla="*/ 0 h 392"/>
                <a:gd name="T18" fmla="*/ 1 w 382"/>
                <a:gd name="T19" fmla="*/ 0 h 392"/>
                <a:gd name="T20" fmla="*/ 1 w 382"/>
                <a:gd name="T21" fmla="*/ 2 h 392"/>
                <a:gd name="T22" fmla="*/ 57 w 382"/>
                <a:gd name="T23" fmla="*/ 69 h 392"/>
                <a:gd name="T24" fmla="*/ 70 w 382"/>
                <a:gd name="T25" fmla="*/ 84 h 392"/>
                <a:gd name="T26" fmla="*/ 71 w 382"/>
                <a:gd name="T27" fmla="*/ 85 h 392"/>
                <a:gd name="T28" fmla="*/ 347 w 382"/>
                <a:gd name="T29" fmla="*/ 384 h 392"/>
                <a:gd name="T30" fmla="*/ 355 w 382"/>
                <a:gd name="T31" fmla="*/ 392 h 392"/>
                <a:gd name="T32" fmla="*/ 358 w 382"/>
                <a:gd name="T33" fmla="*/ 391 h 392"/>
                <a:gd name="T34" fmla="*/ 374 w 382"/>
                <a:gd name="T35" fmla="*/ 376 h 392"/>
                <a:gd name="T36" fmla="*/ 381 w 382"/>
                <a:gd name="T37" fmla="*/ 351 h 392"/>
                <a:gd name="T38" fmla="*/ 381 w 382"/>
                <a:gd name="T39" fmla="*/ 34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2" h="392">
                  <a:moveTo>
                    <a:pt x="381" y="346"/>
                  </a:moveTo>
                  <a:cubicBezTo>
                    <a:pt x="381" y="346"/>
                    <a:pt x="379" y="343"/>
                    <a:pt x="374" y="338"/>
                  </a:cubicBezTo>
                  <a:cubicBezTo>
                    <a:pt x="337" y="304"/>
                    <a:pt x="177" y="154"/>
                    <a:pt x="80" y="67"/>
                  </a:cubicBezTo>
                  <a:cubicBezTo>
                    <a:pt x="75" y="62"/>
                    <a:pt x="70" y="58"/>
                    <a:pt x="66" y="54"/>
                  </a:cubicBezTo>
                  <a:cubicBezTo>
                    <a:pt x="65" y="53"/>
                    <a:pt x="64" y="52"/>
                    <a:pt x="62" y="51"/>
                  </a:cubicBezTo>
                  <a:cubicBezTo>
                    <a:pt x="54" y="43"/>
                    <a:pt x="46" y="36"/>
                    <a:pt x="39" y="30"/>
                  </a:cubicBezTo>
                  <a:cubicBezTo>
                    <a:pt x="22" y="15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3" y="9"/>
                    <a:pt x="31" y="40"/>
                    <a:pt x="57" y="69"/>
                  </a:cubicBezTo>
                  <a:cubicBezTo>
                    <a:pt x="61" y="73"/>
                    <a:pt x="65" y="78"/>
                    <a:pt x="70" y="84"/>
                  </a:cubicBezTo>
                  <a:cubicBezTo>
                    <a:pt x="71" y="84"/>
                    <a:pt x="71" y="85"/>
                    <a:pt x="71" y="85"/>
                  </a:cubicBezTo>
                  <a:cubicBezTo>
                    <a:pt x="162" y="186"/>
                    <a:pt x="312" y="347"/>
                    <a:pt x="347" y="384"/>
                  </a:cubicBezTo>
                  <a:cubicBezTo>
                    <a:pt x="352" y="389"/>
                    <a:pt x="355" y="392"/>
                    <a:pt x="355" y="392"/>
                  </a:cubicBezTo>
                  <a:cubicBezTo>
                    <a:pt x="355" y="392"/>
                    <a:pt x="356" y="392"/>
                    <a:pt x="358" y="391"/>
                  </a:cubicBezTo>
                  <a:cubicBezTo>
                    <a:pt x="362" y="390"/>
                    <a:pt x="367" y="386"/>
                    <a:pt x="374" y="376"/>
                  </a:cubicBezTo>
                  <a:cubicBezTo>
                    <a:pt x="380" y="365"/>
                    <a:pt x="381" y="356"/>
                    <a:pt x="381" y="351"/>
                  </a:cubicBezTo>
                  <a:cubicBezTo>
                    <a:pt x="382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8FCB2FA-77DB-473E-B49C-9362DA42C3A2}"/>
              </a:ext>
            </a:extLst>
          </p:cNvPr>
          <p:cNvGrpSpPr/>
          <p:nvPr/>
        </p:nvGrpSpPr>
        <p:grpSpPr>
          <a:xfrm>
            <a:off x="7849768" y="1415452"/>
            <a:ext cx="2192078" cy="2239586"/>
            <a:chOff x="6076950" y="2555876"/>
            <a:chExt cx="3076576" cy="3143249"/>
          </a:xfrm>
          <a:effectLst/>
        </p:grpSpPr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8E2597CB-6650-4B0B-BE83-E3AE20745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0788" y="5375275"/>
              <a:ext cx="312738" cy="323850"/>
            </a:xfrm>
            <a:custGeom>
              <a:avLst/>
              <a:gdLst>
                <a:gd name="T0" fmla="*/ 68 w 83"/>
                <a:gd name="T1" fmla="*/ 68 h 86"/>
                <a:gd name="T2" fmla="*/ 34 w 83"/>
                <a:gd name="T3" fmla="*/ 30 h 86"/>
                <a:gd name="T4" fmla="*/ 16 w 83"/>
                <a:gd name="T5" fmla="*/ 10 h 86"/>
                <a:gd name="T6" fmla="*/ 6 w 83"/>
                <a:gd name="T7" fmla="*/ 0 h 86"/>
                <a:gd name="T8" fmla="*/ 3 w 83"/>
                <a:gd name="T9" fmla="*/ 5 h 86"/>
                <a:gd name="T10" fmla="*/ 0 w 83"/>
                <a:gd name="T11" fmla="*/ 11 h 86"/>
                <a:gd name="T12" fmla="*/ 9 w 83"/>
                <a:gd name="T13" fmla="*/ 21 h 86"/>
                <a:gd name="T14" fmla="*/ 29 w 83"/>
                <a:gd name="T15" fmla="*/ 39 h 86"/>
                <a:gd name="T16" fmla="*/ 66 w 83"/>
                <a:gd name="T17" fmla="*/ 72 h 86"/>
                <a:gd name="T18" fmla="*/ 83 w 83"/>
                <a:gd name="T19" fmla="*/ 86 h 86"/>
                <a:gd name="T20" fmla="*/ 83 w 83"/>
                <a:gd name="T21" fmla="*/ 85 h 86"/>
                <a:gd name="T22" fmla="*/ 68 w 83"/>
                <a:gd name="T23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6">
                  <a:moveTo>
                    <a:pt x="68" y="68"/>
                  </a:moveTo>
                  <a:cubicBezTo>
                    <a:pt x="59" y="57"/>
                    <a:pt x="46" y="44"/>
                    <a:pt x="34" y="30"/>
                  </a:cubicBezTo>
                  <a:cubicBezTo>
                    <a:pt x="28" y="23"/>
                    <a:pt x="22" y="16"/>
                    <a:pt x="16" y="10"/>
                  </a:cubicBezTo>
                  <a:cubicBezTo>
                    <a:pt x="13" y="6"/>
                    <a:pt x="9" y="3"/>
                    <a:pt x="6" y="0"/>
                  </a:cubicBezTo>
                  <a:cubicBezTo>
                    <a:pt x="5" y="2"/>
                    <a:pt x="4" y="4"/>
                    <a:pt x="3" y="5"/>
                  </a:cubicBezTo>
                  <a:cubicBezTo>
                    <a:pt x="2" y="7"/>
                    <a:pt x="1" y="9"/>
                    <a:pt x="0" y="11"/>
                  </a:cubicBezTo>
                  <a:cubicBezTo>
                    <a:pt x="3" y="14"/>
                    <a:pt x="6" y="18"/>
                    <a:pt x="9" y="21"/>
                  </a:cubicBezTo>
                  <a:cubicBezTo>
                    <a:pt x="15" y="27"/>
                    <a:pt x="22" y="33"/>
                    <a:pt x="29" y="39"/>
                  </a:cubicBezTo>
                  <a:cubicBezTo>
                    <a:pt x="42" y="51"/>
                    <a:pt x="56" y="63"/>
                    <a:pt x="66" y="72"/>
                  </a:cubicBezTo>
                  <a:cubicBezTo>
                    <a:pt x="76" y="81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77" y="78"/>
                    <a:pt x="68" y="68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98B0690C-356F-42F9-B460-87C884CED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9588" y="4606925"/>
              <a:ext cx="782638" cy="903287"/>
            </a:xfrm>
            <a:custGeom>
              <a:avLst/>
              <a:gdLst>
                <a:gd name="T0" fmla="*/ 204 w 208"/>
                <a:gd name="T1" fmla="*/ 156 h 240"/>
                <a:gd name="T2" fmla="*/ 48 w 208"/>
                <a:gd name="T3" fmla="*/ 0 h 240"/>
                <a:gd name="T4" fmla="*/ 48 w 208"/>
                <a:gd name="T5" fmla="*/ 0 h 240"/>
                <a:gd name="T6" fmla="*/ 35 w 208"/>
                <a:gd name="T7" fmla="*/ 53 h 240"/>
                <a:gd name="T8" fmla="*/ 0 w 208"/>
                <a:gd name="T9" fmla="*/ 84 h 240"/>
                <a:gd name="T10" fmla="*/ 156 w 208"/>
                <a:gd name="T11" fmla="*/ 240 h 240"/>
                <a:gd name="T12" fmla="*/ 189 w 208"/>
                <a:gd name="T13" fmla="*/ 215 h 240"/>
                <a:gd name="T14" fmla="*/ 192 w 208"/>
                <a:gd name="T15" fmla="*/ 209 h 240"/>
                <a:gd name="T16" fmla="*/ 195 w 208"/>
                <a:gd name="T17" fmla="*/ 204 h 240"/>
                <a:gd name="T18" fmla="*/ 204 w 208"/>
                <a:gd name="T19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40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9" y="215"/>
                  </a:cubicBezTo>
                  <a:cubicBezTo>
                    <a:pt x="190" y="213"/>
                    <a:pt x="191" y="211"/>
                    <a:pt x="192" y="209"/>
                  </a:cubicBezTo>
                  <a:cubicBezTo>
                    <a:pt x="193" y="208"/>
                    <a:pt x="194" y="206"/>
                    <a:pt x="195" y="204"/>
                  </a:cubicBezTo>
                  <a:cubicBezTo>
                    <a:pt x="208" y="179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167B6D9-0D1A-4A32-AE22-15AB7E0864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3713" y="4592638"/>
              <a:ext cx="219075" cy="349250"/>
            </a:xfrm>
            <a:custGeom>
              <a:avLst/>
              <a:gdLst>
                <a:gd name="T0" fmla="*/ 52 w 58"/>
                <a:gd name="T1" fmla="*/ 4 h 93"/>
                <a:gd name="T2" fmla="*/ 32 w 58"/>
                <a:gd name="T3" fmla="*/ 13 h 93"/>
                <a:gd name="T4" fmla="*/ 39 w 58"/>
                <a:gd name="T5" fmla="*/ 21 h 93"/>
                <a:gd name="T6" fmla="*/ 39 w 58"/>
                <a:gd name="T7" fmla="*/ 26 h 93"/>
                <a:gd name="T8" fmla="*/ 32 w 58"/>
                <a:gd name="T9" fmla="*/ 51 h 93"/>
                <a:gd name="T10" fmla="*/ 16 w 58"/>
                <a:gd name="T11" fmla="*/ 66 h 93"/>
                <a:gd name="T12" fmla="*/ 13 w 58"/>
                <a:gd name="T13" fmla="*/ 67 h 93"/>
                <a:gd name="T14" fmla="*/ 5 w 58"/>
                <a:gd name="T15" fmla="*/ 59 h 93"/>
                <a:gd name="T16" fmla="*/ 4 w 58"/>
                <a:gd name="T17" fmla="*/ 87 h 93"/>
                <a:gd name="T18" fmla="*/ 4 w 58"/>
                <a:gd name="T19" fmla="*/ 88 h 93"/>
                <a:gd name="T20" fmla="*/ 39 w 58"/>
                <a:gd name="T21" fmla="*/ 57 h 93"/>
                <a:gd name="T22" fmla="*/ 52 w 58"/>
                <a:gd name="T23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3">
                  <a:moveTo>
                    <a:pt x="52" y="4"/>
                  </a:moveTo>
                  <a:cubicBezTo>
                    <a:pt x="48" y="0"/>
                    <a:pt x="40" y="4"/>
                    <a:pt x="32" y="13"/>
                  </a:cubicBezTo>
                  <a:cubicBezTo>
                    <a:pt x="37" y="18"/>
                    <a:pt x="39" y="21"/>
                    <a:pt x="39" y="21"/>
                  </a:cubicBezTo>
                  <a:cubicBezTo>
                    <a:pt x="39" y="21"/>
                    <a:pt x="40" y="23"/>
                    <a:pt x="39" y="26"/>
                  </a:cubicBezTo>
                  <a:cubicBezTo>
                    <a:pt x="39" y="31"/>
                    <a:pt x="38" y="40"/>
                    <a:pt x="32" y="51"/>
                  </a:cubicBezTo>
                  <a:cubicBezTo>
                    <a:pt x="25" y="61"/>
                    <a:pt x="20" y="65"/>
                    <a:pt x="16" y="66"/>
                  </a:cubicBezTo>
                  <a:cubicBezTo>
                    <a:pt x="14" y="67"/>
                    <a:pt x="13" y="67"/>
                    <a:pt x="13" y="67"/>
                  </a:cubicBezTo>
                  <a:cubicBezTo>
                    <a:pt x="13" y="67"/>
                    <a:pt x="10" y="64"/>
                    <a:pt x="5" y="59"/>
                  </a:cubicBezTo>
                  <a:cubicBezTo>
                    <a:pt x="1" y="72"/>
                    <a:pt x="0" y="83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11" y="93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A44B94CD-51F9-4E0B-AD4B-DCEFDE948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6950" y="3233738"/>
              <a:ext cx="754063" cy="647700"/>
            </a:xfrm>
            <a:custGeom>
              <a:avLst/>
              <a:gdLst>
                <a:gd name="T0" fmla="*/ 82 w 200"/>
                <a:gd name="T1" fmla="*/ 64 h 172"/>
                <a:gd name="T2" fmla="*/ 200 w 200"/>
                <a:gd name="T3" fmla="*/ 38 h 172"/>
                <a:gd name="T4" fmla="*/ 200 w 200"/>
                <a:gd name="T5" fmla="*/ 36 h 172"/>
                <a:gd name="T6" fmla="*/ 73 w 200"/>
                <a:gd name="T7" fmla="*/ 14 h 172"/>
                <a:gd name="T8" fmla="*/ 8 w 200"/>
                <a:gd name="T9" fmla="*/ 126 h 172"/>
                <a:gd name="T10" fmla="*/ 63 w 200"/>
                <a:gd name="T11" fmla="*/ 172 h 172"/>
                <a:gd name="T12" fmla="*/ 82 w 200"/>
                <a:gd name="T13" fmla="*/ 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2" y="64"/>
                  </a:moveTo>
                  <a:cubicBezTo>
                    <a:pt x="105" y="25"/>
                    <a:pt x="156" y="22"/>
                    <a:pt x="200" y="38"/>
                  </a:cubicBezTo>
                  <a:cubicBezTo>
                    <a:pt x="200" y="37"/>
                    <a:pt x="199" y="36"/>
                    <a:pt x="200" y="36"/>
                  </a:cubicBezTo>
                  <a:cubicBezTo>
                    <a:pt x="159" y="13"/>
                    <a:pt x="108" y="0"/>
                    <a:pt x="73" y="14"/>
                  </a:cubicBezTo>
                  <a:cubicBezTo>
                    <a:pt x="5" y="41"/>
                    <a:pt x="0" y="80"/>
                    <a:pt x="8" y="126"/>
                  </a:cubicBezTo>
                  <a:cubicBezTo>
                    <a:pt x="13" y="151"/>
                    <a:pt x="34" y="167"/>
                    <a:pt x="63" y="172"/>
                  </a:cubicBezTo>
                  <a:cubicBezTo>
                    <a:pt x="57" y="136"/>
                    <a:pt x="63" y="96"/>
                    <a:pt x="82" y="64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9FAD23CF-1ED8-4020-8DB7-619D4FBD1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4163" y="2638425"/>
              <a:ext cx="279400" cy="730250"/>
            </a:xfrm>
            <a:custGeom>
              <a:avLst/>
              <a:gdLst>
                <a:gd name="T0" fmla="*/ 40 w 74"/>
                <a:gd name="T1" fmla="*/ 38 h 194"/>
                <a:gd name="T2" fmla="*/ 74 w 74"/>
                <a:gd name="T3" fmla="*/ 0 h 194"/>
                <a:gd name="T4" fmla="*/ 1 w 74"/>
                <a:gd name="T5" fmla="*/ 100 h 194"/>
                <a:gd name="T6" fmla="*/ 52 w 74"/>
                <a:gd name="T7" fmla="*/ 194 h 194"/>
                <a:gd name="T8" fmla="*/ 52 w 74"/>
                <a:gd name="T9" fmla="*/ 194 h 194"/>
                <a:gd name="T10" fmla="*/ 40 w 74"/>
                <a:gd name="T11" fmla="*/ 3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50" y="21"/>
                    <a:pt x="62" y="9"/>
                    <a:pt x="74" y="0"/>
                  </a:cubicBezTo>
                  <a:cubicBezTo>
                    <a:pt x="32" y="10"/>
                    <a:pt x="0" y="31"/>
                    <a:pt x="1" y="100"/>
                  </a:cubicBezTo>
                  <a:cubicBezTo>
                    <a:pt x="1" y="132"/>
                    <a:pt x="23" y="166"/>
                    <a:pt x="52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8" y="77"/>
                    <a:pt x="40" y="3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CCB58707-8C5F-4B0C-ADE6-496B3E76D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1263" y="3316288"/>
              <a:ext cx="803275" cy="974725"/>
            </a:xfrm>
            <a:custGeom>
              <a:avLst/>
              <a:gdLst>
                <a:gd name="T0" fmla="*/ 199 w 213"/>
                <a:gd name="T1" fmla="*/ 83 h 259"/>
                <a:gd name="T2" fmla="*/ 143 w 213"/>
                <a:gd name="T3" fmla="*/ 16 h 259"/>
                <a:gd name="T4" fmla="*/ 25 w 213"/>
                <a:gd name="T5" fmla="*/ 42 h 259"/>
                <a:gd name="T6" fmla="*/ 6 w 213"/>
                <a:gd name="T7" fmla="*/ 150 h 259"/>
                <a:gd name="T8" fmla="*/ 39 w 213"/>
                <a:gd name="T9" fmla="*/ 218 h 259"/>
                <a:gd name="T10" fmla="*/ 172 w 213"/>
                <a:gd name="T11" fmla="*/ 190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8 h 259"/>
                <a:gd name="T18" fmla="*/ 199 w 213"/>
                <a:gd name="T19" fmla="*/ 8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9" y="83"/>
                  </a:moveTo>
                  <a:cubicBezTo>
                    <a:pt x="173" y="54"/>
                    <a:pt x="145" y="23"/>
                    <a:pt x="143" y="16"/>
                  </a:cubicBezTo>
                  <a:cubicBezTo>
                    <a:pt x="99" y="0"/>
                    <a:pt x="48" y="3"/>
                    <a:pt x="25" y="42"/>
                  </a:cubicBezTo>
                  <a:cubicBezTo>
                    <a:pt x="6" y="74"/>
                    <a:pt x="0" y="114"/>
                    <a:pt x="6" y="150"/>
                  </a:cubicBezTo>
                  <a:cubicBezTo>
                    <a:pt x="11" y="176"/>
                    <a:pt x="22" y="201"/>
                    <a:pt x="39" y="218"/>
                  </a:cubicBezTo>
                  <a:cubicBezTo>
                    <a:pt x="80" y="259"/>
                    <a:pt x="140" y="246"/>
                    <a:pt x="172" y="190"/>
                  </a:cubicBezTo>
                  <a:cubicBezTo>
                    <a:pt x="191" y="158"/>
                    <a:pt x="207" y="130"/>
                    <a:pt x="211" y="104"/>
                  </a:cubicBezTo>
                  <a:cubicBezTo>
                    <a:pt x="212" y="102"/>
                    <a:pt x="213" y="101"/>
                    <a:pt x="213" y="99"/>
                  </a:cubicBezTo>
                  <a:cubicBezTo>
                    <a:pt x="213" y="99"/>
                    <a:pt x="213" y="98"/>
                    <a:pt x="212" y="98"/>
                  </a:cubicBezTo>
                  <a:cubicBezTo>
                    <a:pt x="207" y="92"/>
                    <a:pt x="203" y="87"/>
                    <a:pt x="199" y="83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2DE86D10-9CC5-4F34-A2C8-F29D3FA265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2425" y="2555876"/>
              <a:ext cx="763588" cy="1065212"/>
            </a:xfrm>
            <a:custGeom>
              <a:avLst/>
              <a:gdLst>
                <a:gd name="T0" fmla="*/ 22 w 203"/>
                <a:gd name="T1" fmla="*/ 60 h 283"/>
                <a:gd name="T2" fmla="*/ 34 w 203"/>
                <a:gd name="T3" fmla="*/ 216 h 283"/>
                <a:gd name="T4" fmla="*/ 72 w 203"/>
                <a:gd name="T5" fmla="*/ 246 h 283"/>
                <a:gd name="T6" fmla="*/ 95 w 203"/>
                <a:gd name="T7" fmla="*/ 267 h 283"/>
                <a:gd name="T8" fmla="*/ 99 w 203"/>
                <a:gd name="T9" fmla="*/ 270 h 283"/>
                <a:gd name="T10" fmla="*/ 113 w 203"/>
                <a:gd name="T11" fmla="*/ 283 h 283"/>
                <a:gd name="T12" fmla="*/ 170 w 203"/>
                <a:gd name="T13" fmla="*/ 207 h 283"/>
                <a:gd name="T14" fmla="*/ 155 w 203"/>
                <a:gd name="T15" fmla="*/ 31 h 283"/>
                <a:gd name="T16" fmla="*/ 56 w 203"/>
                <a:gd name="T17" fmla="*/ 22 h 283"/>
                <a:gd name="T18" fmla="*/ 22 w 203"/>
                <a:gd name="T19" fmla="*/ 6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3">
                  <a:moveTo>
                    <a:pt x="22" y="60"/>
                  </a:moveTo>
                  <a:cubicBezTo>
                    <a:pt x="0" y="99"/>
                    <a:pt x="11" y="165"/>
                    <a:pt x="34" y="216"/>
                  </a:cubicBezTo>
                  <a:cubicBezTo>
                    <a:pt x="37" y="216"/>
                    <a:pt x="55" y="231"/>
                    <a:pt x="72" y="246"/>
                  </a:cubicBezTo>
                  <a:cubicBezTo>
                    <a:pt x="79" y="252"/>
                    <a:pt x="87" y="259"/>
                    <a:pt x="95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3" y="274"/>
                    <a:pt x="108" y="278"/>
                    <a:pt x="113" y="283"/>
                  </a:cubicBezTo>
                  <a:cubicBezTo>
                    <a:pt x="133" y="272"/>
                    <a:pt x="150" y="241"/>
                    <a:pt x="170" y="207"/>
                  </a:cubicBezTo>
                  <a:cubicBezTo>
                    <a:pt x="203" y="151"/>
                    <a:pt x="196" y="72"/>
                    <a:pt x="155" y="31"/>
                  </a:cubicBezTo>
                  <a:cubicBezTo>
                    <a:pt x="126" y="2"/>
                    <a:pt x="88" y="0"/>
                    <a:pt x="56" y="22"/>
                  </a:cubicBezTo>
                  <a:cubicBezTo>
                    <a:pt x="44" y="31"/>
                    <a:pt x="32" y="43"/>
                    <a:pt x="22" y="6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9B1D2CBA-E26D-4EFA-A036-195F6D9BB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6250" y="3368675"/>
              <a:ext cx="1438275" cy="1476375"/>
            </a:xfrm>
            <a:custGeom>
              <a:avLst/>
              <a:gdLst>
                <a:gd name="T0" fmla="*/ 381 w 382"/>
                <a:gd name="T1" fmla="*/ 346 h 392"/>
                <a:gd name="T2" fmla="*/ 374 w 382"/>
                <a:gd name="T3" fmla="*/ 338 h 392"/>
                <a:gd name="T4" fmla="*/ 80 w 382"/>
                <a:gd name="T5" fmla="*/ 67 h 392"/>
                <a:gd name="T6" fmla="*/ 66 w 382"/>
                <a:gd name="T7" fmla="*/ 54 h 392"/>
                <a:gd name="T8" fmla="*/ 62 w 382"/>
                <a:gd name="T9" fmla="*/ 51 h 392"/>
                <a:gd name="T10" fmla="*/ 39 w 382"/>
                <a:gd name="T11" fmla="*/ 30 h 392"/>
                <a:gd name="T12" fmla="*/ 1 w 382"/>
                <a:gd name="T13" fmla="*/ 0 h 392"/>
                <a:gd name="T14" fmla="*/ 1 w 382"/>
                <a:gd name="T15" fmla="*/ 0 h 392"/>
                <a:gd name="T16" fmla="*/ 1 w 382"/>
                <a:gd name="T17" fmla="*/ 0 h 392"/>
                <a:gd name="T18" fmla="*/ 1 w 382"/>
                <a:gd name="T19" fmla="*/ 0 h 392"/>
                <a:gd name="T20" fmla="*/ 1 w 382"/>
                <a:gd name="T21" fmla="*/ 2 h 392"/>
                <a:gd name="T22" fmla="*/ 57 w 382"/>
                <a:gd name="T23" fmla="*/ 69 h 392"/>
                <a:gd name="T24" fmla="*/ 70 w 382"/>
                <a:gd name="T25" fmla="*/ 84 h 392"/>
                <a:gd name="T26" fmla="*/ 71 w 382"/>
                <a:gd name="T27" fmla="*/ 85 h 392"/>
                <a:gd name="T28" fmla="*/ 347 w 382"/>
                <a:gd name="T29" fmla="*/ 384 h 392"/>
                <a:gd name="T30" fmla="*/ 355 w 382"/>
                <a:gd name="T31" fmla="*/ 392 h 392"/>
                <a:gd name="T32" fmla="*/ 358 w 382"/>
                <a:gd name="T33" fmla="*/ 391 h 392"/>
                <a:gd name="T34" fmla="*/ 374 w 382"/>
                <a:gd name="T35" fmla="*/ 376 h 392"/>
                <a:gd name="T36" fmla="*/ 381 w 382"/>
                <a:gd name="T37" fmla="*/ 351 h 392"/>
                <a:gd name="T38" fmla="*/ 381 w 382"/>
                <a:gd name="T39" fmla="*/ 34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2" h="392">
                  <a:moveTo>
                    <a:pt x="381" y="346"/>
                  </a:moveTo>
                  <a:cubicBezTo>
                    <a:pt x="381" y="346"/>
                    <a:pt x="379" y="343"/>
                    <a:pt x="374" y="338"/>
                  </a:cubicBezTo>
                  <a:cubicBezTo>
                    <a:pt x="337" y="304"/>
                    <a:pt x="177" y="154"/>
                    <a:pt x="80" y="67"/>
                  </a:cubicBezTo>
                  <a:cubicBezTo>
                    <a:pt x="75" y="62"/>
                    <a:pt x="70" y="58"/>
                    <a:pt x="66" y="54"/>
                  </a:cubicBezTo>
                  <a:cubicBezTo>
                    <a:pt x="65" y="53"/>
                    <a:pt x="64" y="52"/>
                    <a:pt x="62" y="51"/>
                  </a:cubicBezTo>
                  <a:cubicBezTo>
                    <a:pt x="54" y="43"/>
                    <a:pt x="46" y="36"/>
                    <a:pt x="39" y="30"/>
                  </a:cubicBezTo>
                  <a:cubicBezTo>
                    <a:pt x="22" y="15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3" y="9"/>
                    <a:pt x="31" y="40"/>
                    <a:pt x="57" y="69"/>
                  </a:cubicBezTo>
                  <a:cubicBezTo>
                    <a:pt x="61" y="73"/>
                    <a:pt x="65" y="78"/>
                    <a:pt x="70" y="84"/>
                  </a:cubicBezTo>
                  <a:cubicBezTo>
                    <a:pt x="71" y="84"/>
                    <a:pt x="71" y="85"/>
                    <a:pt x="71" y="85"/>
                  </a:cubicBezTo>
                  <a:cubicBezTo>
                    <a:pt x="162" y="186"/>
                    <a:pt x="312" y="347"/>
                    <a:pt x="347" y="384"/>
                  </a:cubicBezTo>
                  <a:cubicBezTo>
                    <a:pt x="352" y="389"/>
                    <a:pt x="355" y="392"/>
                    <a:pt x="355" y="392"/>
                  </a:cubicBezTo>
                  <a:cubicBezTo>
                    <a:pt x="355" y="392"/>
                    <a:pt x="356" y="392"/>
                    <a:pt x="358" y="391"/>
                  </a:cubicBezTo>
                  <a:cubicBezTo>
                    <a:pt x="362" y="390"/>
                    <a:pt x="367" y="386"/>
                    <a:pt x="374" y="376"/>
                  </a:cubicBezTo>
                  <a:cubicBezTo>
                    <a:pt x="380" y="365"/>
                    <a:pt x="381" y="356"/>
                    <a:pt x="381" y="351"/>
                  </a:cubicBezTo>
                  <a:cubicBezTo>
                    <a:pt x="382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cs typeface="+mn-ea"/>
                <a:sym typeface="+mn-lt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423643" y="2222896"/>
            <a:ext cx="5091957" cy="1102486"/>
            <a:chOff x="1011441" y="1580609"/>
            <a:chExt cx="3621890" cy="78419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FCA2DEED-FA81-41DC-8DE1-6FB22E3BBBC4}"/>
                </a:ext>
              </a:extLst>
            </p:cNvPr>
            <p:cNvGrpSpPr/>
            <p:nvPr/>
          </p:nvGrpSpPr>
          <p:grpSpPr>
            <a:xfrm>
              <a:off x="1542054" y="1580609"/>
              <a:ext cx="3091277" cy="784194"/>
              <a:chOff x="1644321" y="2174259"/>
              <a:chExt cx="4109786" cy="1042569"/>
            </a:xfrm>
          </p:grpSpPr>
          <p:sp>
            <p:nvSpPr>
              <p:cNvPr id="16" name="文本框 65">
                <a:extLst>
                  <a:ext uri="{FF2B5EF4-FFF2-40B4-BE49-F238E27FC236}">
                    <a16:creationId xmlns:a16="http://schemas.microsoft.com/office/drawing/2014/main" id="{1C7154E3-54F8-4EF5-B8C6-A9A89A51290A}"/>
                  </a:ext>
                </a:extLst>
              </p:cNvPr>
              <p:cNvSpPr txBox="1"/>
              <p:nvPr/>
            </p:nvSpPr>
            <p:spPr>
              <a:xfrm>
                <a:off x="1644321" y="2174259"/>
                <a:ext cx="4109786" cy="369332"/>
              </a:xfrm>
              <a:prstGeom prst="rect">
                <a:avLst/>
              </a:prstGeom>
              <a:noFill/>
            </p:spPr>
            <p:txBody>
              <a:bodyPr wrap="none" anchor="b" anchorCtr="0">
                <a:normAutofit lnSpcReduction="10000"/>
              </a:bodyPr>
              <a:lstStyle/>
              <a:p>
                <a:r>
                  <a:rPr lang="zh-CN" altLang="en-US" sz="1969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7" name="文本框 66">
                <a:extLst>
                  <a:ext uri="{FF2B5EF4-FFF2-40B4-BE49-F238E27FC236}">
                    <a16:creationId xmlns:a16="http://schemas.microsoft.com/office/drawing/2014/main" id="{76005DCD-B3D5-4BD4-B550-88CEE293092F}"/>
                  </a:ext>
                </a:extLst>
              </p:cNvPr>
              <p:cNvSpPr txBox="1"/>
              <p:nvPr/>
            </p:nvSpPr>
            <p:spPr>
              <a:xfrm>
                <a:off x="1644321" y="2476592"/>
                <a:ext cx="4109786" cy="740236"/>
              </a:xfrm>
              <a:prstGeom prst="rect">
                <a:avLst/>
              </a:prstGeom>
              <a:noFill/>
            </p:spPr>
            <p:txBody>
              <a:bodyPr wrap="square">
                <a:normAutofit fontScale="85000"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547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此部分内容作为文字排版占位显示（建议使用主题字体）</a:t>
                </a:r>
                <a:br>
                  <a:rPr lang="zh-CN" altLang="en-US" sz="1547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547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CB444D2-598C-4BEC-84FC-5830634B5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441" y="1721393"/>
              <a:ext cx="426928" cy="422842"/>
            </a:xfrm>
            <a:custGeom>
              <a:avLst/>
              <a:gdLst>
                <a:gd name="connsiteX0" fmla="*/ 242094 w 331788"/>
                <a:gd name="connsiteY0" fmla="*/ 203585 h 328613"/>
                <a:gd name="connsiteX1" fmla="*/ 214264 w 331788"/>
                <a:gd name="connsiteY1" fmla="*/ 214264 h 328613"/>
                <a:gd name="connsiteX2" fmla="*/ 214264 w 331788"/>
                <a:gd name="connsiteY2" fmla="*/ 269924 h 328613"/>
                <a:gd name="connsiteX3" fmla="*/ 269924 w 331788"/>
                <a:gd name="connsiteY3" fmla="*/ 269924 h 328613"/>
                <a:gd name="connsiteX4" fmla="*/ 269924 w 331788"/>
                <a:gd name="connsiteY4" fmla="*/ 214264 h 328613"/>
                <a:gd name="connsiteX5" fmla="*/ 242094 w 331788"/>
                <a:gd name="connsiteY5" fmla="*/ 203585 h 328613"/>
                <a:gd name="connsiteX6" fmla="*/ 85725 w 331788"/>
                <a:gd name="connsiteY6" fmla="*/ 200752 h 328613"/>
                <a:gd name="connsiteX7" fmla="*/ 136525 w 331788"/>
                <a:gd name="connsiteY7" fmla="*/ 207698 h 328613"/>
                <a:gd name="connsiteX8" fmla="*/ 132667 w 331788"/>
                <a:gd name="connsiteY8" fmla="*/ 222250 h 328613"/>
                <a:gd name="connsiteX9" fmla="*/ 38783 w 331788"/>
                <a:gd name="connsiteY9" fmla="*/ 222250 h 328613"/>
                <a:gd name="connsiteX10" fmla="*/ 34925 w 331788"/>
                <a:gd name="connsiteY10" fmla="*/ 207698 h 328613"/>
                <a:gd name="connsiteX11" fmla="*/ 85725 w 331788"/>
                <a:gd name="connsiteY11" fmla="*/ 200752 h 328613"/>
                <a:gd name="connsiteX12" fmla="*/ 86038 w 331788"/>
                <a:gd name="connsiteY12" fmla="*/ 150283 h 328613"/>
                <a:gd name="connsiteX13" fmla="*/ 136525 w 331788"/>
                <a:gd name="connsiteY13" fmla="*/ 158221 h 328613"/>
                <a:gd name="connsiteX14" fmla="*/ 132678 w 331788"/>
                <a:gd name="connsiteY14" fmla="*/ 171450 h 328613"/>
                <a:gd name="connsiteX15" fmla="*/ 39076 w 331788"/>
                <a:gd name="connsiteY15" fmla="*/ 171450 h 328613"/>
                <a:gd name="connsiteX16" fmla="*/ 36512 w 331788"/>
                <a:gd name="connsiteY16" fmla="*/ 158221 h 328613"/>
                <a:gd name="connsiteX17" fmla="*/ 86038 w 331788"/>
                <a:gd name="connsiteY17" fmla="*/ 150283 h 328613"/>
                <a:gd name="connsiteX18" fmla="*/ 243681 w 331788"/>
                <a:gd name="connsiteY18" fmla="*/ 148724 h 328613"/>
                <a:gd name="connsiteX19" fmla="*/ 295275 w 331788"/>
                <a:gd name="connsiteY19" fmla="*/ 156745 h 328613"/>
                <a:gd name="connsiteX20" fmla="*/ 292663 w 331788"/>
                <a:gd name="connsiteY20" fmla="*/ 171450 h 328613"/>
                <a:gd name="connsiteX21" fmla="*/ 197312 w 331788"/>
                <a:gd name="connsiteY21" fmla="*/ 171450 h 328613"/>
                <a:gd name="connsiteX22" fmla="*/ 192087 w 331788"/>
                <a:gd name="connsiteY22" fmla="*/ 156745 h 328613"/>
                <a:gd name="connsiteX23" fmla="*/ 243681 w 331788"/>
                <a:gd name="connsiteY23" fmla="*/ 148724 h 328613"/>
                <a:gd name="connsiteX24" fmla="*/ 86038 w 331788"/>
                <a:gd name="connsiteY24" fmla="*/ 99483 h 328613"/>
                <a:gd name="connsiteX25" fmla="*/ 136525 w 331788"/>
                <a:gd name="connsiteY25" fmla="*/ 107421 h 328613"/>
                <a:gd name="connsiteX26" fmla="*/ 132678 w 331788"/>
                <a:gd name="connsiteY26" fmla="*/ 120650 h 328613"/>
                <a:gd name="connsiteX27" fmla="*/ 39076 w 331788"/>
                <a:gd name="connsiteY27" fmla="*/ 120650 h 328613"/>
                <a:gd name="connsiteX28" fmla="*/ 36512 w 331788"/>
                <a:gd name="connsiteY28" fmla="*/ 107421 h 328613"/>
                <a:gd name="connsiteX29" fmla="*/ 86038 w 331788"/>
                <a:gd name="connsiteY29" fmla="*/ 99483 h 328613"/>
                <a:gd name="connsiteX30" fmla="*/ 243681 w 331788"/>
                <a:gd name="connsiteY30" fmla="*/ 99152 h 328613"/>
                <a:gd name="connsiteX31" fmla="*/ 295275 w 331788"/>
                <a:gd name="connsiteY31" fmla="*/ 106098 h 328613"/>
                <a:gd name="connsiteX32" fmla="*/ 292663 w 331788"/>
                <a:gd name="connsiteY32" fmla="*/ 120650 h 328613"/>
                <a:gd name="connsiteX33" fmla="*/ 196006 w 331788"/>
                <a:gd name="connsiteY33" fmla="*/ 120650 h 328613"/>
                <a:gd name="connsiteX34" fmla="*/ 192087 w 331788"/>
                <a:gd name="connsiteY34" fmla="*/ 106098 h 328613"/>
                <a:gd name="connsiteX35" fmla="*/ 243681 w 331788"/>
                <a:gd name="connsiteY35" fmla="*/ 99152 h 328613"/>
                <a:gd name="connsiteX36" fmla="*/ 243681 w 331788"/>
                <a:gd name="connsiteY36" fmla="*/ 48711 h 328613"/>
                <a:gd name="connsiteX37" fmla="*/ 295275 w 331788"/>
                <a:gd name="connsiteY37" fmla="*/ 56732 h 328613"/>
                <a:gd name="connsiteX38" fmla="*/ 292663 w 331788"/>
                <a:gd name="connsiteY38" fmla="*/ 71437 h 328613"/>
                <a:gd name="connsiteX39" fmla="*/ 197312 w 331788"/>
                <a:gd name="connsiteY39" fmla="*/ 71437 h 328613"/>
                <a:gd name="connsiteX40" fmla="*/ 192087 w 331788"/>
                <a:gd name="connsiteY40" fmla="*/ 56732 h 328613"/>
                <a:gd name="connsiteX41" fmla="*/ 243681 w 331788"/>
                <a:gd name="connsiteY41" fmla="*/ 48711 h 328613"/>
                <a:gd name="connsiteX42" fmla="*/ 85725 w 331788"/>
                <a:gd name="connsiteY42" fmla="*/ 48683 h 328613"/>
                <a:gd name="connsiteX43" fmla="*/ 136525 w 331788"/>
                <a:gd name="connsiteY43" fmla="*/ 56621 h 328613"/>
                <a:gd name="connsiteX44" fmla="*/ 132667 w 331788"/>
                <a:gd name="connsiteY44" fmla="*/ 69850 h 328613"/>
                <a:gd name="connsiteX45" fmla="*/ 38783 w 331788"/>
                <a:gd name="connsiteY45" fmla="*/ 69850 h 328613"/>
                <a:gd name="connsiteX46" fmla="*/ 34925 w 331788"/>
                <a:gd name="connsiteY46" fmla="*/ 56621 h 328613"/>
                <a:gd name="connsiteX47" fmla="*/ 85725 w 331788"/>
                <a:gd name="connsiteY47" fmla="*/ 48683 h 328613"/>
                <a:gd name="connsiteX48" fmla="*/ 245779 w 331788"/>
                <a:gd name="connsiteY48" fmla="*/ 12700 h 328613"/>
                <a:gd name="connsiteX49" fmla="*/ 171450 w 331788"/>
                <a:gd name="connsiteY49" fmla="*/ 28215 h 328613"/>
                <a:gd name="connsiteX50" fmla="*/ 171450 w 331788"/>
                <a:gd name="connsiteY50" fmla="*/ 263525 h 328613"/>
                <a:gd name="connsiteX51" fmla="*/ 192314 w 331788"/>
                <a:gd name="connsiteY51" fmla="*/ 257061 h 328613"/>
                <a:gd name="connsiteX52" fmla="*/ 205355 w 331788"/>
                <a:gd name="connsiteY52" fmla="*/ 205344 h 328613"/>
                <a:gd name="connsiteX53" fmla="*/ 279684 w 331788"/>
                <a:gd name="connsiteY53" fmla="*/ 205344 h 328613"/>
                <a:gd name="connsiteX54" fmla="*/ 294028 w 331788"/>
                <a:gd name="connsiteY54" fmla="*/ 257061 h 328613"/>
                <a:gd name="connsiteX55" fmla="*/ 317500 w 331788"/>
                <a:gd name="connsiteY55" fmla="*/ 263525 h 328613"/>
                <a:gd name="connsiteX56" fmla="*/ 317500 w 331788"/>
                <a:gd name="connsiteY56" fmla="*/ 28215 h 328613"/>
                <a:gd name="connsiteX57" fmla="*/ 245779 w 331788"/>
                <a:gd name="connsiteY57" fmla="*/ 12700 h 328613"/>
                <a:gd name="connsiteX58" fmla="*/ 84931 w 331788"/>
                <a:gd name="connsiteY58" fmla="*/ 12700 h 328613"/>
                <a:gd name="connsiteX59" fmla="*/ 12700 w 331788"/>
                <a:gd name="connsiteY59" fmla="*/ 28215 h 328613"/>
                <a:gd name="connsiteX60" fmla="*/ 12700 w 331788"/>
                <a:gd name="connsiteY60" fmla="*/ 263525 h 328613"/>
                <a:gd name="connsiteX61" fmla="*/ 84931 w 331788"/>
                <a:gd name="connsiteY61" fmla="*/ 249303 h 328613"/>
                <a:gd name="connsiteX62" fmla="*/ 157163 w 331788"/>
                <a:gd name="connsiteY62" fmla="*/ 263525 h 328613"/>
                <a:gd name="connsiteX63" fmla="*/ 157163 w 331788"/>
                <a:gd name="connsiteY63" fmla="*/ 28215 h 328613"/>
                <a:gd name="connsiteX64" fmla="*/ 84931 w 331788"/>
                <a:gd name="connsiteY64" fmla="*/ 12700 h 328613"/>
                <a:gd name="connsiteX65" fmla="*/ 86835 w 331788"/>
                <a:gd name="connsiteY65" fmla="*/ 0 h 328613"/>
                <a:gd name="connsiteX66" fmla="*/ 165894 w 331788"/>
                <a:gd name="connsiteY66" fmla="*/ 15525 h 328613"/>
                <a:gd name="connsiteX67" fmla="*/ 244953 w 331788"/>
                <a:gd name="connsiteY67" fmla="*/ 0 h 328613"/>
                <a:gd name="connsiteX68" fmla="*/ 326604 w 331788"/>
                <a:gd name="connsiteY68" fmla="*/ 16819 h 328613"/>
                <a:gd name="connsiteX69" fmla="*/ 331788 w 331788"/>
                <a:gd name="connsiteY69" fmla="*/ 23288 h 328613"/>
                <a:gd name="connsiteX70" fmla="*/ 331788 w 331788"/>
                <a:gd name="connsiteY70" fmla="*/ 274276 h 328613"/>
                <a:gd name="connsiteX71" fmla="*/ 322716 w 331788"/>
                <a:gd name="connsiteY71" fmla="*/ 280744 h 328613"/>
                <a:gd name="connsiteX72" fmla="*/ 289019 w 331788"/>
                <a:gd name="connsiteY72" fmla="*/ 269101 h 328613"/>
                <a:gd name="connsiteX73" fmla="*/ 285130 w 331788"/>
                <a:gd name="connsiteY73" fmla="*/ 274276 h 328613"/>
                <a:gd name="connsiteX74" fmla="*/ 329196 w 331788"/>
                <a:gd name="connsiteY74" fmla="*/ 318263 h 328613"/>
                <a:gd name="connsiteX75" fmla="*/ 318828 w 331788"/>
                <a:gd name="connsiteY75" fmla="*/ 328613 h 328613"/>
                <a:gd name="connsiteX76" fmla="*/ 274762 w 331788"/>
                <a:gd name="connsiteY76" fmla="*/ 284626 h 328613"/>
                <a:gd name="connsiteX77" fmla="*/ 206072 w 331788"/>
                <a:gd name="connsiteY77" fmla="*/ 279451 h 328613"/>
                <a:gd name="connsiteX78" fmla="*/ 198295 w 331788"/>
                <a:gd name="connsiteY78" fmla="*/ 270394 h 328613"/>
                <a:gd name="connsiteX79" fmla="*/ 167190 w 331788"/>
                <a:gd name="connsiteY79" fmla="*/ 280744 h 328613"/>
                <a:gd name="connsiteX80" fmla="*/ 163302 w 331788"/>
                <a:gd name="connsiteY80" fmla="*/ 280744 h 328613"/>
                <a:gd name="connsiteX81" fmla="*/ 85539 w 331788"/>
                <a:gd name="connsiteY81" fmla="*/ 263926 h 328613"/>
                <a:gd name="connsiteX82" fmla="*/ 9072 w 331788"/>
                <a:gd name="connsiteY82" fmla="*/ 280744 h 328613"/>
                <a:gd name="connsiteX83" fmla="*/ 0 w 331788"/>
                <a:gd name="connsiteY83" fmla="*/ 274276 h 328613"/>
                <a:gd name="connsiteX84" fmla="*/ 0 w 331788"/>
                <a:gd name="connsiteY84" fmla="*/ 23288 h 328613"/>
                <a:gd name="connsiteX85" fmla="*/ 5184 w 331788"/>
                <a:gd name="connsiteY85" fmla="*/ 16819 h 328613"/>
                <a:gd name="connsiteX86" fmla="*/ 86835 w 331788"/>
                <a:gd name="connsiteY86" fmla="*/ 0 h 328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31788" h="328613">
                  <a:moveTo>
                    <a:pt x="242094" y="203585"/>
                  </a:moveTo>
                  <a:cubicBezTo>
                    <a:pt x="232062" y="203585"/>
                    <a:pt x="222031" y="207145"/>
                    <a:pt x="214264" y="214264"/>
                  </a:cubicBezTo>
                  <a:cubicBezTo>
                    <a:pt x="200025" y="229797"/>
                    <a:pt x="200025" y="254391"/>
                    <a:pt x="214264" y="269924"/>
                  </a:cubicBezTo>
                  <a:cubicBezTo>
                    <a:pt x="229797" y="284163"/>
                    <a:pt x="254391" y="284163"/>
                    <a:pt x="269924" y="269924"/>
                  </a:cubicBezTo>
                  <a:cubicBezTo>
                    <a:pt x="284163" y="254391"/>
                    <a:pt x="284163" y="229797"/>
                    <a:pt x="269924" y="214264"/>
                  </a:cubicBezTo>
                  <a:cubicBezTo>
                    <a:pt x="262158" y="207145"/>
                    <a:pt x="252126" y="203585"/>
                    <a:pt x="242094" y="203585"/>
                  </a:cubicBezTo>
                  <a:close/>
                  <a:moveTo>
                    <a:pt x="85725" y="200752"/>
                  </a:moveTo>
                  <a:cubicBezTo>
                    <a:pt x="102122" y="200752"/>
                    <a:pt x="118520" y="203067"/>
                    <a:pt x="136525" y="207698"/>
                  </a:cubicBezTo>
                  <a:cubicBezTo>
                    <a:pt x="136525" y="207698"/>
                    <a:pt x="136525" y="207698"/>
                    <a:pt x="132667" y="222250"/>
                  </a:cubicBezTo>
                  <a:cubicBezTo>
                    <a:pt x="99229" y="211667"/>
                    <a:pt x="72221" y="211667"/>
                    <a:pt x="38783" y="222250"/>
                  </a:cubicBezTo>
                  <a:cubicBezTo>
                    <a:pt x="38783" y="222250"/>
                    <a:pt x="38783" y="222250"/>
                    <a:pt x="34925" y="207698"/>
                  </a:cubicBezTo>
                  <a:cubicBezTo>
                    <a:pt x="52930" y="203067"/>
                    <a:pt x="69327" y="200752"/>
                    <a:pt x="85725" y="200752"/>
                  </a:cubicBezTo>
                  <a:close/>
                  <a:moveTo>
                    <a:pt x="86038" y="150283"/>
                  </a:moveTo>
                  <a:cubicBezTo>
                    <a:pt x="102226" y="150283"/>
                    <a:pt x="118574" y="152929"/>
                    <a:pt x="136525" y="158221"/>
                  </a:cubicBezTo>
                  <a:cubicBezTo>
                    <a:pt x="136525" y="158221"/>
                    <a:pt x="136525" y="158221"/>
                    <a:pt x="132678" y="171450"/>
                  </a:cubicBezTo>
                  <a:cubicBezTo>
                    <a:pt x="99341" y="162190"/>
                    <a:pt x="72414" y="162190"/>
                    <a:pt x="39076" y="171450"/>
                  </a:cubicBezTo>
                  <a:cubicBezTo>
                    <a:pt x="39076" y="171450"/>
                    <a:pt x="39076" y="171450"/>
                    <a:pt x="36512" y="158221"/>
                  </a:cubicBezTo>
                  <a:cubicBezTo>
                    <a:pt x="53822" y="152929"/>
                    <a:pt x="69850" y="150283"/>
                    <a:pt x="86038" y="150283"/>
                  </a:cubicBezTo>
                  <a:close/>
                  <a:moveTo>
                    <a:pt x="243681" y="148724"/>
                  </a:moveTo>
                  <a:cubicBezTo>
                    <a:pt x="260335" y="148724"/>
                    <a:pt x="276989" y="151398"/>
                    <a:pt x="295275" y="156745"/>
                  </a:cubicBezTo>
                  <a:cubicBezTo>
                    <a:pt x="295275" y="156745"/>
                    <a:pt x="295275" y="156745"/>
                    <a:pt x="292663" y="171450"/>
                  </a:cubicBezTo>
                  <a:cubicBezTo>
                    <a:pt x="257396" y="162092"/>
                    <a:pt x="231272" y="162092"/>
                    <a:pt x="197312" y="171450"/>
                  </a:cubicBezTo>
                  <a:cubicBezTo>
                    <a:pt x="197312" y="171450"/>
                    <a:pt x="197312" y="171450"/>
                    <a:pt x="192087" y="156745"/>
                  </a:cubicBezTo>
                  <a:cubicBezTo>
                    <a:pt x="210374" y="151398"/>
                    <a:pt x="227027" y="148724"/>
                    <a:pt x="243681" y="148724"/>
                  </a:cubicBezTo>
                  <a:close/>
                  <a:moveTo>
                    <a:pt x="86038" y="99483"/>
                  </a:moveTo>
                  <a:cubicBezTo>
                    <a:pt x="102226" y="99483"/>
                    <a:pt x="118574" y="102129"/>
                    <a:pt x="136525" y="107421"/>
                  </a:cubicBezTo>
                  <a:cubicBezTo>
                    <a:pt x="136525" y="107421"/>
                    <a:pt x="136525" y="107421"/>
                    <a:pt x="132678" y="120650"/>
                  </a:cubicBezTo>
                  <a:cubicBezTo>
                    <a:pt x="99341" y="111390"/>
                    <a:pt x="72414" y="111390"/>
                    <a:pt x="39076" y="120650"/>
                  </a:cubicBezTo>
                  <a:cubicBezTo>
                    <a:pt x="39076" y="120650"/>
                    <a:pt x="39076" y="120650"/>
                    <a:pt x="36512" y="107421"/>
                  </a:cubicBezTo>
                  <a:cubicBezTo>
                    <a:pt x="53822" y="102129"/>
                    <a:pt x="69850" y="99483"/>
                    <a:pt x="86038" y="99483"/>
                  </a:cubicBezTo>
                  <a:close/>
                  <a:moveTo>
                    <a:pt x="243681" y="99152"/>
                  </a:moveTo>
                  <a:cubicBezTo>
                    <a:pt x="260335" y="99152"/>
                    <a:pt x="276989" y="101467"/>
                    <a:pt x="295275" y="106098"/>
                  </a:cubicBezTo>
                  <a:cubicBezTo>
                    <a:pt x="295275" y="106098"/>
                    <a:pt x="295275" y="106098"/>
                    <a:pt x="292663" y="120650"/>
                  </a:cubicBezTo>
                  <a:cubicBezTo>
                    <a:pt x="257396" y="111390"/>
                    <a:pt x="231272" y="111390"/>
                    <a:pt x="196006" y="120650"/>
                  </a:cubicBezTo>
                  <a:cubicBezTo>
                    <a:pt x="196006" y="120650"/>
                    <a:pt x="196006" y="120650"/>
                    <a:pt x="192087" y="106098"/>
                  </a:cubicBezTo>
                  <a:cubicBezTo>
                    <a:pt x="210374" y="101467"/>
                    <a:pt x="227027" y="99152"/>
                    <a:pt x="243681" y="99152"/>
                  </a:cubicBezTo>
                  <a:close/>
                  <a:moveTo>
                    <a:pt x="243681" y="48711"/>
                  </a:moveTo>
                  <a:cubicBezTo>
                    <a:pt x="260335" y="48711"/>
                    <a:pt x="276989" y="51385"/>
                    <a:pt x="295275" y="56732"/>
                  </a:cubicBezTo>
                  <a:cubicBezTo>
                    <a:pt x="295275" y="56732"/>
                    <a:pt x="295275" y="56732"/>
                    <a:pt x="292663" y="71437"/>
                  </a:cubicBezTo>
                  <a:cubicBezTo>
                    <a:pt x="257396" y="60742"/>
                    <a:pt x="231272" y="60742"/>
                    <a:pt x="197312" y="71437"/>
                  </a:cubicBezTo>
                  <a:cubicBezTo>
                    <a:pt x="197312" y="71437"/>
                    <a:pt x="197312" y="71437"/>
                    <a:pt x="192087" y="56732"/>
                  </a:cubicBezTo>
                  <a:cubicBezTo>
                    <a:pt x="210374" y="51385"/>
                    <a:pt x="227027" y="48711"/>
                    <a:pt x="243681" y="48711"/>
                  </a:cubicBezTo>
                  <a:close/>
                  <a:moveTo>
                    <a:pt x="85725" y="48683"/>
                  </a:moveTo>
                  <a:cubicBezTo>
                    <a:pt x="102122" y="48683"/>
                    <a:pt x="118520" y="51329"/>
                    <a:pt x="136525" y="56621"/>
                  </a:cubicBezTo>
                  <a:cubicBezTo>
                    <a:pt x="136525" y="56621"/>
                    <a:pt x="136525" y="56621"/>
                    <a:pt x="132667" y="69850"/>
                  </a:cubicBezTo>
                  <a:cubicBezTo>
                    <a:pt x="99229" y="60590"/>
                    <a:pt x="72221" y="60590"/>
                    <a:pt x="38783" y="69850"/>
                  </a:cubicBezTo>
                  <a:lnTo>
                    <a:pt x="34925" y="56621"/>
                  </a:lnTo>
                  <a:cubicBezTo>
                    <a:pt x="52930" y="51329"/>
                    <a:pt x="69327" y="48683"/>
                    <a:pt x="85725" y="48683"/>
                  </a:cubicBezTo>
                  <a:close/>
                  <a:moveTo>
                    <a:pt x="245779" y="12700"/>
                  </a:moveTo>
                  <a:cubicBezTo>
                    <a:pt x="224915" y="12700"/>
                    <a:pt x="201443" y="16579"/>
                    <a:pt x="171450" y="28215"/>
                  </a:cubicBezTo>
                  <a:cubicBezTo>
                    <a:pt x="171450" y="28215"/>
                    <a:pt x="171450" y="28215"/>
                    <a:pt x="171450" y="263525"/>
                  </a:cubicBezTo>
                  <a:cubicBezTo>
                    <a:pt x="176666" y="262232"/>
                    <a:pt x="185794" y="259646"/>
                    <a:pt x="192314" y="257061"/>
                  </a:cubicBezTo>
                  <a:cubicBezTo>
                    <a:pt x="185794" y="238960"/>
                    <a:pt x="191010" y="219566"/>
                    <a:pt x="205355" y="205344"/>
                  </a:cubicBezTo>
                  <a:cubicBezTo>
                    <a:pt x="226219" y="184657"/>
                    <a:pt x="258819" y="184657"/>
                    <a:pt x="279684" y="205344"/>
                  </a:cubicBezTo>
                  <a:cubicBezTo>
                    <a:pt x="294028" y="218273"/>
                    <a:pt x="299244" y="238960"/>
                    <a:pt x="294028" y="257061"/>
                  </a:cubicBezTo>
                  <a:cubicBezTo>
                    <a:pt x="301852" y="258353"/>
                    <a:pt x="312284" y="262232"/>
                    <a:pt x="317500" y="263525"/>
                  </a:cubicBezTo>
                  <a:lnTo>
                    <a:pt x="317500" y="28215"/>
                  </a:lnTo>
                  <a:cubicBezTo>
                    <a:pt x="288812" y="17872"/>
                    <a:pt x="266643" y="12700"/>
                    <a:pt x="245779" y="12700"/>
                  </a:cubicBezTo>
                  <a:close/>
                  <a:moveTo>
                    <a:pt x="84931" y="12700"/>
                  </a:moveTo>
                  <a:cubicBezTo>
                    <a:pt x="63004" y="12700"/>
                    <a:pt x="42366" y="17872"/>
                    <a:pt x="12700" y="28215"/>
                  </a:cubicBezTo>
                  <a:cubicBezTo>
                    <a:pt x="12700" y="28215"/>
                    <a:pt x="12700" y="28215"/>
                    <a:pt x="12700" y="263525"/>
                  </a:cubicBezTo>
                  <a:cubicBezTo>
                    <a:pt x="41077" y="254475"/>
                    <a:pt x="63004" y="249303"/>
                    <a:pt x="84931" y="249303"/>
                  </a:cubicBezTo>
                  <a:cubicBezTo>
                    <a:pt x="106859" y="249303"/>
                    <a:pt x="128786" y="254475"/>
                    <a:pt x="157163" y="263525"/>
                  </a:cubicBezTo>
                  <a:lnTo>
                    <a:pt x="157163" y="28215"/>
                  </a:lnTo>
                  <a:cubicBezTo>
                    <a:pt x="128786" y="17872"/>
                    <a:pt x="106859" y="12700"/>
                    <a:pt x="84931" y="12700"/>
                  </a:cubicBezTo>
                  <a:close/>
                  <a:moveTo>
                    <a:pt x="86835" y="0"/>
                  </a:moveTo>
                  <a:cubicBezTo>
                    <a:pt x="110164" y="0"/>
                    <a:pt x="133493" y="5175"/>
                    <a:pt x="165894" y="15525"/>
                  </a:cubicBezTo>
                  <a:cubicBezTo>
                    <a:pt x="198295" y="5175"/>
                    <a:pt x="221624" y="0"/>
                    <a:pt x="244953" y="0"/>
                  </a:cubicBezTo>
                  <a:cubicBezTo>
                    <a:pt x="269578" y="0"/>
                    <a:pt x="294203" y="5175"/>
                    <a:pt x="326604" y="16819"/>
                  </a:cubicBezTo>
                  <a:cubicBezTo>
                    <a:pt x="329196" y="18113"/>
                    <a:pt x="331788" y="20700"/>
                    <a:pt x="331788" y="23288"/>
                  </a:cubicBezTo>
                  <a:cubicBezTo>
                    <a:pt x="331788" y="23288"/>
                    <a:pt x="331788" y="23288"/>
                    <a:pt x="331788" y="274276"/>
                  </a:cubicBezTo>
                  <a:cubicBezTo>
                    <a:pt x="331788" y="280744"/>
                    <a:pt x="325308" y="280744"/>
                    <a:pt x="322716" y="280744"/>
                  </a:cubicBezTo>
                  <a:cubicBezTo>
                    <a:pt x="313643" y="276863"/>
                    <a:pt x="299387" y="272982"/>
                    <a:pt x="289019" y="269101"/>
                  </a:cubicBezTo>
                  <a:cubicBezTo>
                    <a:pt x="287723" y="271688"/>
                    <a:pt x="286427" y="272982"/>
                    <a:pt x="285130" y="274276"/>
                  </a:cubicBezTo>
                  <a:cubicBezTo>
                    <a:pt x="285130" y="274276"/>
                    <a:pt x="285130" y="274276"/>
                    <a:pt x="329196" y="318263"/>
                  </a:cubicBezTo>
                  <a:cubicBezTo>
                    <a:pt x="329196" y="318263"/>
                    <a:pt x="329196" y="318263"/>
                    <a:pt x="318828" y="328613"/>
                  </a:cubicBezTo>
                  <a:cubicBezTo>
                    <a:pt x="318828" y="328613"/>
                    <a:pt x="318828" y="328613"/>
                    <a:pt x="274762" y="284626"/>
                  </a:cubicBezTo>
                  <a:cubicBezTo>
                    <a:pt x="254025" y="300151"/>
                    <a:pt x="224216" y="298857"/>
                    <a:pt x="206072" y="279451"/>
                  </a:cubicBezTo>
                  <a:cubicBezTo>
                    <a:pt x="202183" y="276863"/>
                    <a:pt x="200887" y="274276"/>
                    <a:pt x="198295" y="270394"/>
                  </a:cubicBezTo>
                  <a:cubicBezTo>
                    <a:pt x="189223" y="272982"/>
                    <a:pt x="174966" y="278157"/>
                    <a:pt x="167190" y="280744"/>
                  </a:cubicBezTo>
                  <a:cubicBezTo>
                    <a:pt x="165894" y="280744"/>
                    <a:pt x="164598" y="280744"/>
                    <a:pt x="163302" y="280744"/>
                  </a:cubicBezTo>
                  <a:cubicBezTo>
                    <a:pt x="130901" y="269101"/>
                    <a:pt x="108868" y="263926"/>
                    <a:pt x="85539" y="263926"/>
                  </a:cubicBezTo>
                  <a:cubicBezTo>
                    <a:pt x="63506" y="263926"/>
                    <a:pt x="40177" y="269101"/>
                    <a:pt x="9072" y="280744"/>
                  </a:cubicBezTo>
                  <a:cubicBezTo>
                    <a:pt x="6480" y="280744"/>
                    <a:pt x="0" y="280744"/>
                    <a:pt x="0" y="274276"/>
                  </a:cubicBezTo>
                  <a:cubicBezTo>
                    <a:pt x="0" y="274276"/>
                    <a:pt x="0" y="274276"/>
                    <a:pt x="0" y="23288"/>
                  </a:cubicBezTo>
                  <a:cubicBezTo>
                    <a:pt x="0" y="20700"/>
                    <a:pt x="2592" y="18113"/>
                    <a:pt x="5184" y="16819"/>
                  </a:cubicBezTo>
                  <a:cubicBezTo>
                    <a:pt x="37585" y="5175"/>
                    <a:pt x="62210" y="0"/>
                    <a:pt x="86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1423643" y="3325382"/>
            <a:ext cx="5091957" cy="1102486"/>
            <a:chOff x="1011441" y="2364803"/>
            <a:chExt cx="3621890" cy="784194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BE6A9DFC-B50A-4B7E-9BC3-1FA4AEB03784}"/>
                </a:ext>
              </a:extLst>
            </p:cNvPr>
            <p:cNvGrpSpPr/>
            <p:nvPr/>
          </p:nvGrpSpPr>
          <p:grpSpPr>
            <a:xfrm>
              <a:off x="1542054" y="2364803"/>
              <a:ext cx="3091277" cy="784194"/>
              <a:chOff x="1644321" y="3216829"/>
              <a:chExt cx="4109786" cy="1042569"/>
            </a:xfrm>
          </p:grpSpPr>
          <p:sp>
            <p:nvSpPr>
              <p:cNvPr id="14" name="文本框 63">
                <a:extLst>
                  <a:ext uri="{FF2B5EF4-FFF2-40B4-BE49-F238E27FC236}">
                    <a16:creationId xmlns:a16="http://schemas.microsoft.com/office/drawing/2014/main" id="{48BDE314-2CA4-40AE-B024-9AFA90F9487B}"/>
                  </a:ext>
                </a:extLst>
              </p:cNvPr>
              <p:cNvSpPr txBox="1"/>
              <p:nvPr/>
            </p:nvSpPr>
            <p:spPr>
              <a:xfrm>
                <a:off x="1644321" y="3216829"/>
                <a:ext cx="4109786" cy="369332"/>
              </a:xfrm>
              <a:prstGeom prst="rect">
                <a:avLst/>
              </a:prstGeom>
              <a:noFill/>
            </p:spPr>
            <p:txBody>
              <a:bodyPr wrap="none" anchor="b" anchorCtr="0">
                <a:normAutofit lnSpcReduction="10000"/>
              </a:bodyPr>
              <a:lstStyle/>
              <a:p>
                <a:r>
                  <a:rPr lang="zh-CN" altLang="en-US" sz="1969" b="1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5" name="文本框 64">
                <a:extLst>
                  <a:ext uri="{FF2B5EF4-FFF2-40B4-BE49-F238E27FC236}">
                    <a16:creationId xmlns:a16="http://schemas.microsoft.com/office/drawing/2014/main" id="{50D62B2A-6DA4-4209-86D1-6FCC61C24827}"/>
                  </a:ext>
                </a:extLst>
              </p:cNvPr>
              <p:cNvSpPr txBox="1"/>
              <p:nvPr/>
            </p:nvSpPr>
            <p:spPr>
              <a:xfrm>
                <a:off x="1644321" y="3519162"/>
                <a:ext cx="4109786" cy="740236"/>
              </a:xfrm>
              <a:prstGeom prst="rect">
                <a:avLst/>
              </a:prstGeom>
              <a:noFill/>
            </p:spPr>
            <p:txBody>
              <a:bodyPr wrap="square">
                <a:normAutofit fontScale="85000"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547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此部分内容作为文字排版占位显示（建议使用主题字体）</a:t>
                </a:r>
                <a:br>
                  <a:rPr lang="zh-CN" altLang="en-US" sz="1547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547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224181E1-8B3B-4BDD-962B-0449A23C4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441" y="2510034"/>
              <a:ext cx="426928" cy="406501"/>
            </a:xfrm>
            <a:custGeom>
              <a:avLst/>
              <a:gdLst>
                <a:gd name="connsiteX0" fmla="*/ 117254 w 331788"/>
                <a:gd name="connsiteY0" fmla="*/ 187325 h 315913"/>
                <a:gd name="connsiteX1" fmla="*/ 204708 w 331788"/>
                <a:gd name="connsiteY1" fmla="*/ 187325 h 315913"/>
                <a:gd name="connsiteX2" fmla="*/ 211138 w 331788"/>
                <a:gd name="connsiteY2" fmla="*/ 195263 h 315913"/>
                <a:gd name="connsiteX3" fmla="*/ 204708 w 331788"/>
                <a:gd name="connsiteY3" fmla="*/ 203200 h 315913"/>
                <a:gd name="connsiteX4" fmla="*/ 117254 w 331788"/>
                <a:gd name="connsiteY4" fmla="*/ 203200 h 315913"/>
                <a:gd name="connsiteX5" fmla="*/ 109538 w 331788"/>
                <a:gd name="connsiteY5" fmla="*/ 195263 h 315913"/>
                <a:gd name="connsiteX6" fmla="*/ 117254 w 331788"/>
                <a:gd name="connsiteY6" fmla="*/ 187325 h 315913"/>
                <a:gd name="connsiteX7" fmla="*/ 91953 w 331788"/>
                <a:gd name="connsiteY7" fmla="*/ 161925 h 315913"/>
                <a:gd name="connsiteX8" fmla="*/ 230025 w 331788"/>
                <a:gd name="connsiteY8" fmla="*/ 161925 h 315913"/>
                <a:gd name="connsiteX9" fmla="*/ 236538 w 331788"/>
                <a:gd name="connsiteY9" fmla="*/ 168420 h 315913"/>
                <a:gd name="connsiteX10" fmla="*/ 230025 w 331788"/>
                <a:gd name="connsiteY10" fmla="*/ 176213 h 315913"/>
                <a:gd name="connsiteX11" fmla="*/ 91953 w 331788"/>
                <a:gd name="connsiteY11" fmla="*/ 176213 h 315913"/>
                <a:gd name="connsiteX12" fmla="*/ 84138 w 331788"/>
                <a:gd name="connsiteY12" fmla="*/ 168420 h 315913"/>
                <a:gd name="connsiteX13" fmla="*/ 91953 w 331788"/>
                <a:gd name="connsiteY13" fmla="*/ 161925 h 315913"/>
                <a:gd name="connsiteX14" fmla="*/ 79225 w 331788"/>
                <a:gd name="connsiteY14" fmla="*/ 134938 h 315913"/>
                <a:gd name="connsiteX15" fmla="*/ 255739 w 331788"/>
                <a:gd name="connsiteY15" fmla="*/ 134938 h 315913"/>
                <a:gd name="connsiteX16" fmla="*/ 263526 w 331788"/>
                <a:gd name="connsiteY16" fmla="*/ 142876 h 315913"/>
                <a:gd name="connsiteX17" fmla="*/ 255739 w 331788"/>
                <a:gd name="connsiteY17" fmla="*/ 150813 h 315913"/>
                <a:gd name="connsiteX18" fmla="*/ 79225 w 331788"/>
                <a:gd name="connsiteY18" fmla="*/ 150813 h 315913"/>
                <a:gd name="connsiteX19" fmla="*/ 71438 w 331788"/>
                <a:gd name="connsiteY19" fmla="*/ 142876 h 315913"/>
                <a:gd name="connsiteX20" fmla="*/ 79225 w 331788"/>
                <a:gd name="connsiteY20" fmla="*/ 134938 h 315913"/>
                <a:gd name="connsiteX21" fmla="*/ 284163 w 331788"/>
                <a:gd name="connsiteY21" fmla="*/ 117475 h 315913"/>
                <a:gd name="connsiteX22" fmla="*/ 279083 w 331788"/>
                <a:gd name="connsiteY22" fmla="*/ 142611 h 315913"/>
                <a:gd name="connsiteX23" fmla="*/ 277813 w 331788"/>
                <a:gd name="connsiteY23" fmla="*/ 146579 h 315913"/>
                <a:gd name="connsiteX24" fmla="*/ 277813 w 331788"/>
                <a:gd name="connsiteY24" fmla="*/ 147902 h 315913"/>
                <a:gd name="connsiteX25" fmla="*/ 271463 w 331788"/>
                <a:gd name="connsiteY25" fmla="*/ 149225 h 315913"/>
                <a:gd name="connsiteX26" fmla="*/ 276543 w 331788"/>
                <a:gd name="connsiteY26" fmla="*/ 126736 h 315913"/>
                <a:gd name="connsiteX27" fmla="*/ 284163 w 331788"/>
                <a:gd name="connsiteY27" fmla="*/ 117475 h 315913"/>
                <a:gd name="connsiteX28" fmla="*/ 47625 w 331788"/>
                <a:gd name="connsiteY28" fmla="*/ 117475 h 315913"/>
                <a:gd name="connsiteX29" fmla="*/ 56198 w 331788"/>
                <a:gd name="connsiteY29" fmla="*/ 126736 h 315913"/>
                <a:gd name="connsiteX30" fmla="*/ 61913 w 331788"/>
                <a:gd name="connsiteY30" fmla="*/ 149225 h 315913"/>
                <a:gd name="connsiteX31" fmla="*/ 54769 w 331788"/>
                <a:gd name="connsiteY31" fmla="*/ 147902 h 315913"/>
                <a:gd name="connsiteX32" fmla="*/ 54769 w 331788"/>
                <a:gd name="connsiteY32" fmla="*/ 146579 h 315913"/>
                <a:gd name="connsiteX33" fmla="*/ 53340 w 331788"/>
                <a:gd name="connsiteY33" fmla="*/ 142611 h 315913"/>
                <a:gd name="connsiteX34" fmla="*/ 47625 w 331788"/>
                <a:gd name="connsiteY34" fmla="*/ 117475 h 315913"/>
                <a:gd name="connsiteX35" fmla="*/ 300038 w 331788"/>
                <a:gd name="connsiteY35" fmla="*/ 106363 h 315913"/>
                <a:gd name="connsiteX36" fmla="*/ 297440 w 331788"/>
                <a:gd name="connsiteY36" fmla="*/ 115315 h 315913"/>
                <a:gd name="connsiteX37" fmla="*/ 293544 w 331788"/>
                <a:gd name="connsiteY37" fmla="*/ 149844 h 315913"/>
                <a:gd name="connsiteX38" fmla="*/ 293544 w 331788"/>
                <a:gd name="connsiteY38" fmla="*/ 152401 h 315913"/>
                <a:gd name="connsiteX39" fmla="*/ 290946 w 331788"/>
                <a:gd name="connsiteY39" fmla="*/ 149844 h 315913"/>
                <a:gd name="connsiteX40" fmla="*/ 285750 w 331788"/>
                <a:gd name="connsiteY40" fmla="*/ 148565 h 315913"/>
                <a:gd name="connsiteX41" fmla="*/ 285750 w 331788"/>
                <a:gd name="connsiteY41" fmla="*/ 147286 h 315913"/>
                <a:gd name="connsiteX42" fmla="*/ 292245 w 331788"/>
                <a:gd name="connsiteY42" fmla="*/ 115315 h 315913"/>
                <a:gd name="connsiteX43" fmla="*/ 300038 w 331788"/>
                <a:gd name="connsiteY43" fmla="*/ 106363 h 315913"/>
                <a:gd name="connsiteX44" fmla="*/ 31750 w 331788"/>
                <a:gd name="connsiteY44" fmla="*/ 106363 h 315913"/>
                <a:gd name="connsiteX45" fmla="*/ 39543 w 331788"/>
                <a:gd name="connsiteY45" fmla="*/ 115315 h 315913"/>
                <a:gd name="connsiteX46" fmla="*/ 46038 w 331788"/>
                <a:gd name="connsiteY46" fmla="*/ 148565 h 315913"/>
                <a:gd name="connsiteX47" fmla="*/ 40842 w 331788"/>
                <a:gd name="connsiteY47" fmla="*/ 149844 h 315913"/>
                <a:gd name="connsiteX48" fmla="*/ 38244 w 331788"/>
                <a:gd name="connsiteY48" fmla="*/ 152401 h 315913"/>
                <a:gd name="connsiteX49" fmla="*/ 38244 w 331788"/>
                <a:gd name="connsiteY49" fmla="*/ 149844 h 315913"/>
                <a:gd name="connsiteX50" fmla="*/ 34348 w 331788"/>
                <a:gd name="connsiteY50" fmla="*/ 115315 h 315913"/>
                <a:gd name="connsiteX51" fmla="*/ 31750 w 331788"/>
                <a:gd name="connsiteY51" fmla="*/ 106363 h 315913"/>
                <a:gd name="connsiteX52" fmla="*/ 3900 w 331788"/>
                <a:gd name="connsiteY52" fmla="*/ 100704 h 315913"/>
                <a:gd name="connsiteX53" fmla="*/ 19503 w 331788"/>
                <a:gd name="connsiteY53" fmla="*/ 100704 h 315913"/>
                <a:gd name="connsiteX54" fmla="*/ 24704 w 331788"/>
                <a:gd name="connsiteY54" fmla="*/ 118746 h 315913"/>
                <a:gd name="connsiteX55" fmla="*/ 28605 w 331788"/>
                <a:gd name="connsiteY55" fmla="*/ 156117 h 315913"/>
                <a:gd name="connsiteX56" fmla="*/ 28605 w 331788"/>
                <a:gd name="connsiteY56" fmla="*/ 158695 h 315913"/>
                <a:gd name="connsiteX57" fmla="*/ 31205 w 331788"/>
                <a:gd name="connsiteY57" fmla="*/ 172870 h 315913"/>
                <a:gd name="connsiteX58" fmla="*/ 65012 w 331788"/>
                <a:gd name="connsiteY58" fmla="*/ 226995 h 315913"/>
                <a:gd name="connsiteX59" fmla="*/ 66312 w 331788"/>
                <a:gd name="connsiteY59" fmla="*/ 229572 h 315913"/>
                <a:gd name="connsiteX60" fmla="*/ 71513 w 331788"/>
                <a:gd name="connsiteY60" fmla="*/ 229572 h 315913"/>
                <a:gd name="connsiteX61" fmla="*/ 71513 w 331788"/>
                <a:gd name="connsiteY61" fmla="*/ 225706 h 315913"/>
                <a:gd name="connsiteX62" fmla="*/ 42908 w 331788"/>
                <a:gd name="connsiteY62" fmla="*/ 178025 h 315913"/>
                <a:gd name="connsiteX63" fmla="*/ 46808 w 331788"/>
                <a:gd name="connsiteY63" fmla="*/ 161272 h 315913"/>
                <a:gd name="connsiteX64" fmla="*/ 63711 w 331788"/>
                <a:gd name="connsiteY64" fmla="*/ 165138 h 315913"/>
                <a:gd name="connsiteX65" fmla="*/ 94917 w 331788"/>
                <a:gd name="connsiteY65" fmla="*/ 203798 h 315913"/>
                <a:gd name="connsiteX66" fmla="*/ 102719 w 331788"/>
                <a:gd name="connsiteY66" fmla="*/ 212819 h 315913"/>
                <a:gd name="connsiteX67" fmla="*/ 136525 w 331788"/>
                <a:gd name="connsiteY67" fmla="*/ 263078 h 315913"/>
                <a:gd name="connsiteX68" fmla="*/ 136525 w 331788"/>
                <a:gd name="connsiteY68" fmla="*/ 268232 h 315913"/>
                <a:gd name="connsiteX69" fmla="*/ 136525 w 331788"/>
                <a:gd name="connsiteY69" fmla="*/ 277253 h 315913"/>
                <a:gd name="connsiteX70" fmla="*/ 135225 w 331788"/>
                <a:gd name="connsiteY70" fmla="*/ 310759 h 315913"/>
                <a:gd name="connsiteX71" fmla="*/ 130024 w 331788"/>
                <a:gd name="connsiteY71" fmla="*/ 315913 h 315913"/>
                <a:gd name="connsiteX72" fmla="*/ 78014 w 331788"/>
                <a:gd name="connsiteY72" fmla="*/ 314625 h 315913"/>
                <a:gd name="connsiteX73" fmla="*/ 74113 w 331788"/>
                <a:gd name="connsiteY73" fmla="*/ 310759 h 315913"/>
                <a:gd name="connsiteX74" fmla="*/ 72813 w 331788"/>
                <a:gd name="connsiteY74" fmla="*/ 283696 h 315913"/>
                <a:gd name="connsiteX75" fmla="*/ 23404 w 331788"/>
                <a:gd name="connsiteY75" fmla="*/ 224417 h 315913"/>
                <a:gd name="connsiteX76" fmla="*/ 9101 w 331788"/>
                <a:gd name="connsiteY76" fmla="*/ 197355 h 315913"/>
                <a:gd name="connsiteX77" fmla="*/ 9101 w 331788"/>
                <a:gd name="connsiteY77" fmla="*/ 194778 h 315913"/>
                <a:gd name="connsiteX78" fmla="*/ 0 w 331788"/>
                <a:gd name="connsiteY78" fmla="*/ 111014 h 315913"/>
                <a:gd name="connsiteX79" fmla="*/ 3900 w 331788"/>
                <a:gd name="connsiteY79" fmla="*/ 100704 h 315913"/>
                <a:gd name="connsiteX80" fmla="*/ 312285 w 331788"/>
                <a:gd name="connsiteY80" fmla="*/ 100699 h 315913"/>
                <a:gd name="connsiteX81" fmla="*/ 327888 w 331788"/>
                <a:gd name="connsiteY81" fmla="*/ 100699 h 315913"/>
                <a:gd name="connsiteX82" fmla="*/ 331788 w 331788"/>
                <a:gd name="connsiteY82" fmla="*/ 110994 h 315913"/>
                <a:gd name="connsiteX83" fmla="*/ 322687 w 331788"/>
                <a:gd name="connsiteY83" fmla="*/ 194644 h 315913"/>
                <a:gd name="connsiteX84" fmla="*/ 322687 w 331788"/>
                <a:gd name="connsiteY84" fmla="*/ 197217 h 315913"/>
                <a:gd name="connsiteX85" fmla="*/ 308384 w 331788"/>
                <a:gd name="connsiteY85" fmla="*/ 224242 h 315913"/>
                <a:gd name="connsiteX86" fmla="*/ 258975 w 331788"/>
                <a:gd name="connsiteY86" fmla="*/ 283440 h 315913"/>
                <a:gd name="connsiteX87" fmla="*/ 257675 w 331788"/>
                <a:gd name="connsiteY87" fmla="*/ 310466 h 315913"/>
                <a:gd name="connsiteX88" fmla="*/ 253774 w 331788"/>
                <a:gd name="connsiteY88" fmla="*/ 314326 h 315913"/>
                <a:gd name="connsiteX89" fmla="*/ 201764 w 331788"/>
                <a:gd name="connsiteY89" fmla="*/ 314326 h 315913"/>
                <a:gd name="connsiteX90" fmla="*/ 196563 w 331788"/>
                <a:gd name="connsiteY90" fmla="*/ 310466 h 315913"/>
                <a:gd name="connsiteX91" fmla="*/ 195263 w 331788"/>
                <a:gd name="connsiteY91" fmla="*/ 277006 h 315913"/>
                <a:gd name="connsiteX92" fmla="*/ 195263 w 331788"/>
                <a:gd name="connsiteY92" fmla="*/ 267997 h 315913"/>
                <a:gd name="connsiteX93" fmla="*/ 195263 w 331788"/>
                <a:gd name="connsiteY93" fmla="*/ 262850 h 315913"/>
                <a:gd name="connsiteX94" fmla="*/ 229069 w 331788"/>
                <a:gd name="connsiteY94" fmla="*/ 212660 h 315913"/>
                <a:gd name="connsiteX95" fmla="*/ 236871 w 331788"/>
                <a:gd name="connsiteY95" fmla="*/ 203652 h 315913"/>
                <a:gd name="connsiteX96" fmla="*/ 268077 w 331788"/>
                <a:gd name="connsiteY96" fmla="*/ 165045 h 315913"/>
                <a:gd name="connsiteX97" fmla="*/ 284980 w 331788"/>
                <a:gd name="connsiteY97" fmla="*/ 161184 h 315913"/>
                <a:gd name="connsiteX98" fmla="*/ 288880 w 331788"/>
                <a:gd name="connsiteY98" fmla="*/ 177914 h 315913"/>
                <a:gd name="connsiteX99" fmla="*/ 260275 w 331788"/>
                <a:gd name="connsiteY99" fmla="*/ 225529 h 315913"/>
                <a:gd name="connsiteX100" fmla="*/ 260275 w 331788"/>
                <a:gd name="connsiteY100" fmla="*/ 229390 h 315913"/>
                <a:gd name="connsiteX101" fmla="*/ 265476 w 331788"/>
                <a:gd name="connsiteY101" fmla="*/ 229390 h 315913"/>
                <a:gd name="connsiteX102" fmla="*/ 266776 w 331788"/>
                <a:gd name="connsiteY102" fmla="*/ 226816 h 315913"/>
                <a:gd name="connsiteX103" fmla="*/ 300583 w 331788"/>
                <a:gd name="connsiteY103" fmla="*/ 172766 h 315913"/>
                <a:gd name="connsiteX104" fmla="*/ 303183 w 331788"/>
                <a:gd name="connsiteY104" fmla="*/ 158610 h 315913"/>
                <a:gd name="connsiteX105" fmla="*/ 303183 w 331788"/>
                <a:gd name="connsiteY105" fmla="*/ 156036 h 315913"/>
                <a:gd name="connsiteX106" fmla="*/ 307084 w 331788"/>
                <a:gd name="connsiteY106" fmla="*/ 118716 h 315913"/>
                <a:gd name="connsiteX107" fmla="*/ 312285 w 331788"/>
                <a:gd name="connsiteY107" fmla="*/ 100699 h 315913"/>
                <a:gd name="connsiteX108" fmla="*/ 219869 w 331788"/>
                <a:gd name="connsiteY108" fmla="*/ 52388 h 315913"/>
                <a:gd name="connsiteX109" fmla="*/ 230188 w 331788"/>
                <a:gd name="connsiteY109" fmla="*/ 62707 h 315913"/>
                <a:gd name="connsiteX110" fmla="*/ 219869 w 331788"/>
                <a:gd name="connsiteY110" fmla="*/ 73026 h 315913"/>
                <a:gd name="connsiteX111" fmla="*/ 209550 w 331788"/>
                <a:gd name="connsiteY111" fmla="*/ 62707 h 315913"/>
                <a:gd name="connsiteX112" fmla="*/ 219869 w 331788"/>
                <a:gd name="connsiteY112" fmla="*/ 52388 h 315913"/>
                <a:gd name="connsiteX113" fmla="*/ 111919 w 331788"/>
                <a:gd name="connsiteY113" fmla="*/ 52388 h 315913"/>
                <a:gd name="connsiteX114" fmla="*/ 122238 w 331788"/>
                <a:gd name="connsiteY114" fmla="*/ 62707 h 315913"/>
                <a:gd name="connsiteX115" fmla="*/ 111919 w 331788"/>
                <a:gd name="connsiteY115" fmla="*/ 73026 h 315913"/>
                <a:gd name="connsiteX116" fmla="*/ 101600 w 331788"/>
                <a:gd name="connsiteY116" fmla="*/ 62707 h 315913"/>
                <a:gd name="connsiteX117" fmla="*/ 111919 w 331788"/>
                <a:gd name="connsiteY117" fmla="*/ 52388 h 315913"/>
                <a:gd name="connsiteX118" fmla="*/ 177801 w 331788"/>
                <a:gd name="connsiteY118" fmla="*/ 47625 h 315913"/>
                <a:gd name="connsiteX119" fmla="*/ 160338 w 331788"/>
                <a:gd name="connsiteY119" fmla="*/ 63501 h 315913"/>
                <a:gd name="connsiteX120" fmla="*/ 153988 w 331788"/>
                <a:gd name="connsiteY120" fmla="*/ 55563 h 315913"/>
                <a:gd name="connsiteX121" fmla="*/ 146050 w 331788"/>
                <a:gd name="connsiteY121" fmla="*/ 63501 h 315913"/>
                <a:gd name="connsiteX122" fmla="*/ 153988 w 331788"/>
                <a:gd name="connsiteY122" fmla="*/ 69851 h 315913"/>
                <a:gd name="connsiteX123" fmla="*/ 160338 w 331788"/>
                <a:gd name="connsiteY123" fmla="*/ 77788 h 315913"/>
                <a:gd name="connsiteX124" fmla="*/ 168276 w 331788"/>
                <a:gd name="connsiteY124" fmla="*/ 69851 h 315913"/>
                <a:gd name="connsiteX125" fmla="*/ 185738 w 331788"/>
                <a:gd name="connsiteY125" fmla="*/ 53975 h 315913"/>
                <a:gd name="connsiteX126" fmla="*/ 165895 w 331788"/>
                <a:gd name="connsiteY126" fmla="*/ 25400 h 315913"/>
                <a:gd name="connsiteX127" fmla="*/ 203202 w 331788"/>
                <a:gd name="connsiteY127" fmla="*/ 62707 h 315913"/>
                <a:gd name="connsiteX128" fmla="*/ 165895 w 331788"/>
                <a:gd name="connsiteY128" fmla="*/ 100014 h 315913"/>
                <a:gd name="connsiteX129" fmla="*/ 128588 w 331788"/>
                <a:gd name="connsiteY129" fmla="*/ 62707 h 315913"/>
                <a:gd name="connsiteX130" fmla="*/ 165895 w 331788"/>
                <a:gd name="connsiteY130" fmla="*/ 25400 h 315913"/>
                <a:gd name="connsiteX131" fmla="*/ 101966 w 331788"/>
                <a:gd name="connsiteY131" fmla="*/ 15875 h 315913"/>
                <a:gd name="connsiteX132" fmla="*/ 103261 w 331788"/>
                <a:gd name="connsiteY132" fmla="*/ 18477 h 315913"/>
                <a:gd name="connsiteX133" fmla="*/ 85139 w 331788"/>
                <a:gd name="connsiteY133" fmla="*/ 36689 h 315913"/>
                <a:gd name="connsiteX134" fmla="*/ 82550 w 331788"/>
                <a:gd name="connsiteY134" fmla="*/ 35388 h 315913"/>
                <a:gd name="connsiteX135" fmla="*/ 82550 w 331788"/>
                <a:gd name="connsiteY135" fmla="*/ 88724 h 315913"/>
                <a:gd name="connsiteX136" fmla="*/ 85139 w 331788"/>
                <a:gd name="connsiteY136" fmla="*/ 88724 h 315913"/>
                <a:gd name="connsiteX137" fmla="*/ 103261 w 331788"/>
                <a:gd name="connsiteY137" fmla="*/ 105636 h 315913"/>
                <a:gd name="connsiteX138" fmla="*/ 101966 w 331788"/>
                <a:gd name="connsiteY138" fmla="*/ 109538 h 315913"/>
                <a:gd name="connsiteX139" fmla="*/ 228820 w 331788"/>
                <a:gd name="connsiteY139" fmla="*/ 109538 h 315913"/>
                <a:gd name="connsiteX140" fmla="*/ 228820 w 331788"/>
                <a:gd name="connsiteY140" fmla="*/ 106936 h 315913"/>
                <a:gd name="connsiteX141" fmla="*/ 246942 w 331788"/>
                <a:gd name="connsiteY141" fmla="*/ 90025 h 315913"/>
                <a:gd name="connsiteX142" fmla="*/ 250825 w 331788"/>
                <a:gd name="connsiteY142" fmla="*/ 90025 h 315913"/>
                <a:gd name="connsiteX143" fmla="*/ 250825 w 331788"/>
                <a:gd name="connsiteY143" fmla="*/ 36689 h 315913"/>
                <a:gd name="connsiteX144" fmla="*/ 246942 w 331788"/>
                <a:gd name="connsiteY144" fmla="*/ 36689 h 315913"/>
                <a:gd name="connsiteX145" fmla="*/ 228820 w 331788"/>
                <a:gd name="connsiteY145" fmla="*/ 19777 h 315913"/>
                <a:gd name="connsiteX146" fmla="*/ 230114 w 331788"/>
                <a:gd name="connsiteY146" fmla="*/ 15875 h 315913"/>
                <a:gd name="connsiteX147" fmla="*/ 101966 w 331788"/>
                <a:gd name="connsiteY147" fmla="*/ 15875 h 315913"/>
                <a:gd name="connsiteX148" fmla="*/ 85099 w 331788"/>
                <a:gd name="connsiteY148" fmla="*/ 0 h 315913"/>
                <a:gd name="connsiteX149" fmla="*/ 248277 w 331788"/>
                <a:gd name="connsiteY149" fmla="*/ 0 h 315913"/>
                <a:gd name="connsiteX150" fmla="*/ 265113 w 331788"/>
                <a:gd name="connsiteY150" fmla="*/ 18248 h 315913"/>
                <a:gd name="connsiteX151" fmla="*/ 265113 w 331788"/>
                <a:gd name="connsiteY151" fmla="*/ 106881 h 315913"/>
                <a:gd name="connsiteX152" fmla="*/ 248277 w 331788"/>
                <a:gd name="connsiteY152" fmla="*/ 123825 h 315913"/>
                <a:gd name="connsiteX153" fmla="*/ 85099 w 331788"/>
                <a:gd name="connsiteY153" fmla="*/ 123825 h 315913"/>
                <a:gd name="connsiteX154" fmla="*/ 68263 w 331788"/>
                <a:gd name="connsiteY154" fmla="*/ 106881 h 315913"/>
                <a:gd name="connsiteX155" fmla="*/ 68263 w 331788"/>
                <a:gd name="connsiteY155" fmla="*/ 18248 h 315913"/>
                <a:gd name="connsiteX156" fmla="*/ 85099 w 331788"/>
                <a:gd name="connsiteY156" fmla="*/ 0 h 315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331788" h="315913">
                  <a:moveTo>
                    <a:pt x="117254" y="187325"/>
                  </a:moveTo>
                  <a:lnTo>
                    <a:pt x="204708" y="187325"/>
                  </a:lnTo>
                  <a:cubicBezTo>
                    <a:pt x="208566" y="187325"/>
                    <a:pt x="211138" y="191294"/>
                    <a:pt x="211138" y="195263"/>
                  </a:cubicBezTo>
                  <a:cubicBezTo>
                    <a:pt x="211138" y="199231"/>
                    <a:pt x="208566" y="203200"/>
                    <a:pt x="204708" y="203200"/>
                  </a:cubicBezTo>
                  <a:cubicBezTo>
                    <a:pt x="204708" y="203200"/>
                    <a:pt x="204708" y="203200"/>
                    <a:pt x="117254" y="203200"/>
                  </a:cubicBezTo>
                  <a:cubicBezTo>
                    <a:pt x="113396" y="203200"/>
                    <a:pt x="109538" y="199231"/>
                    <a:pt x="109538" y="195263"/>
                  </a:cubicBezTo>
                  <a:cubicBezTo>
                    <a:pt x="109538" y="191294"/>
                    <a:pt x="113396" y="187325"/>
                    <a:pt x="117254" y="187325"/>
                  </a:cubicBezTo>
                  <a:close/>
                  <a:moveTo>
                    <a:pt x="91953" y="161925"/>
                  </a:moveTo>
                  <a:cubicBezTo>
                    <a:pt x="91953" y="161925"/>
                    <a:pt x="91953" y="161925"/>
                    <a:pt x="230025" y="161925"/>
                  </a:cubicBezTo>
                  <a:cubicBezTo>
                    <a:pt x="233933" y="161925"/>
                    <a:pt x="236538" y="164523"/>
                    <a:pt x="236538" y="168420"/>
                  </a:cubicBezTo>
                  <a:cubicBezTo>
                    <a:pt x="236538" y="172317"/>
                    <a:pt x="233933" y="176213"/>
                    <a:pt x="230025" y="176213"/>
                  </a:cubicBezTo>
                  <a:cubicBezTo>
                    <a:pt x="230025" y="176213"/>
                    <a:pt x="230025" y="176213"/>
                    <a:pt x="91953" y="176213"/>
                  </a:cubicBezTo>
                  <a:cubicBezTo>
                    <a:pt x="88045" y="176213"/>
                    <a:pt x="84138" y="172317"/>
                    <a:pt x="84138" y="168420"/>
                  </a:cubicBezTo>
                  <a:cubicBezTo>
                    <a:pt x="84138" y="164523"/>
                    <a:pt x="88045" y="161925"/>
                    <a:pt x="91953" y="161925"/>
                  </a:cubicBezTo>
                  <a:close/>
                  <a:moveTo>
                    <a:pt x="79225" y="134938"/>
                  </a:moveTo>
                  <a:cubicBezTo>
                    <a:pt x="79225" y="134938"/>
                    <a:pt x="79225" y="134938"/>
                    <a:pt x="255739" y="134938"/>
                  </a:cubicBezTo>
                  <a:cubicBezTo>
                    <a:pt x="259633" y="134938"/>
                    <a:pt x="263526" y="138907"/>
                    <a:pt x="263526" y="142876"/>
                  </a:cubicBezTo>
                  <a:cubicBezTo>
                    <a:pt x="263526" y="146844"/>
                    <a:pt x="259633" y="150813"/>
                    <a:pt x="255739" y="150813"/>
                  </a:cubicBezTo>
                  <a:cubicBezTo>
                    <a:pt x="255739" y="150813"/>
                    <a:pt x="255739" y="150813"/>
                    <a:pt x="79225" y="150813"/>
                  </a:cubicBezTo>
                  <a:cubicBezTo>
                    <a:pt x="75331" y="150813"/>
                    <a:pt x="71438" y="146844"/>
                    <a:pt x="71438" y="142876"/>
                  </a:cubicBezTo>
                  <a:cubicBezTo>
                    <a:pt x="71438" y="138907"/>
                    <a:pt x="75331" y="134938"/>
                    <a:pt x="79225" y="134938"/>
                  </a:cubicBezTo>
                  <a:close/>
                  <a:moveTo>
                    <a:pt x="284163" y="117475"/>
                  </a:moveTo>
                  <a:cubicBezTo>
                    <a:pt x="282893" y="124090"/>
                    <a:pt x="279083" y="135996"/>
                    <a:pt x="279083" y="142611"/>
                  </a:cubicBezTo>
                  <a:lnTo>
                    <a:pt x="277813" y="146579"/>
                  </a:lnTo>
                  <a:cubicBezTo>
                    <a:pt x="277813" y="146579"/>
                    <a:pt x="277813" y="146579"/>
                    <a:pt x="277813" y="147902"/>
                  </a:cubicBezTo>
                  <a:cubicBezTo>
                    <a:pt x="275273" y="147902"/>
                    <a:pt x="272733" y="147902"/>
                    <a:pt x="271463" y="149225"/>
                  </a:cubicBezTo>
                  <a:cubicBezTo>
                    <a:pt x="271463" y="143934"/>
                    <a:pt x="275273" y="132027"/>
                    <a:pt x="276543" y="126736"/>
                  </a:cubicBezTo>
                  <a:cubicBezTo>
                    <a:pt x="277813" y="122767"/>
                    <a:pt x="280353" y="118798"/>
                    <a:pt x="284163" y="117475"/>
                  </a:cubicBezTo>
                  <a:close/>
                  <a:moveTo>
                    <a:pt x="47625" y="117475"/>
                  </a:moveTo>
                  <a:cubicBezTo>
                    <a:pt x="51911" y="118798"/>
                    <a:pt x="54769" y="122767"/>
                    <a:pt x="56198" y="126736"/>
                  </a:cubicBezTo>
                  <a:cubicBezTo>
                    <a:pt x="57626" y="132027"/>
                    <a:pt x="61913" y="143934"/>
                    <a:pt x="61913" y="149225"/>
                  </a:cubicBezTo>
                  <a:cubicBezTo>
                    <a:pt x="60484" y="147902"/>
                    <a:pt x="57626" y="147902"/>
                    <a:pt x="54769" y="147902"/>
                  </a:cubicBezTo>
                  <a:cubicBezTo>
                    <a:pt x="54769" y="146579"/>
                    <a:pt x="54769" y="146579"/>
                    <a:pt x="54769" y="146579"/>
                  </a:cubicBezTo>
                  <a:cubicBezTo>
                    <a:pt x="54769" y="146579"/>
                    <a:pt x="54769" y="146579"/>
                    <a:pt x="53340" y="142611"/>
                  </a:cubicBezTo>
                  <a:cubicBezTo>
                    <a:pt x="53340" y="135996"/>
                    <a:pt x="49054" y="124090"/>
                    <a:pt x="47625" y="117475"/>
                  </a:cubicBezTo>
                  <a:close/>
                  <a:moveTo>
                    <a:pt x="300038" y="106363"/>
                  </a:moveTo>
                  <a:cubicBezTo>
                    <a:pt x="298739" y="108921"/>
                    <a:pt x="298739" y="112757"/>
                    <a:pt x="297440" y="115315"/>
                  </a:cubicBezTo>
                  <a:cubicBezTo>
                    <a:pt x="296142" y="124267"/>
                    <a:pt x="293544" y="140892"/>
                    <a:pt x="293544" y="149844"/>
                  </a:cubicBezTo>
                  <a:cubicBezTo>
                    <a:pt x="293544" y="151122"/>
                    <a:pt x="293544" y="152401"/>
                    <a:pt x="293544" y="152401"/>
                  </a:cubicBezTo>
                  <a:cubicBezTo>
                    <a:pt x="292245" y="152401"/>
                    <a:pt x="292245" y="151122"/>
                    <a:pt x="290946" y="149844"/>
                  </a:cubicBezTo>
                  <a:cubicBezTo>
                    <a:pt x="289647" y="149844"/>
                    <a:pt x="287049" y="148565"/>
                    <a:pt x="285750" y="148565"/>
                  </a:cubicBezTo>
                  <a:cubicBezTo>
                    <a:pt x="285750" y="148565"/>
                    <a:pt x="285750" y="148565"/>
                    <a:pt x="285750" y="147286"/>
                  </a:cubicBezTo>
                  <a:cubicBezTo>
                    <a:pt x="287049" y="139613"/>
                    <a:pt x="289647" y="122988"/>
                    <a:pt x="292245" y="115315"/>
                  </a:cubicBezTo>
                  <a:cubicBezTo>
                    <a:pt x="293544" y="110200"/>
                    <a:pt x="296142" y="107642"/>
                    <a:pt x="300038" y="106363"/>
                  </a:cubicBezTo>
                  <a:close/>
                  <a:moveTo>
                    <a:pt x="31750" y="106363"/>
                  </a:moveTo>
                  <a:cubicBezTo>
                    <a:pt x="35646" y="107642"/>
                    <a:pt x="38244" y="110200"/>
                    <a:pt x="39543" y="115315"/>
                  </a:cubicBezTo>
                  <a:cubicBezTo>
                    <a:pt x="42141" y="122988"/>
                    <a:pt x="44739" y="139613"/>
                    <a:pt x="46038" y="148565"/>
                  </a:cubicBezTo>
                  <a:cubicBezTo>
                    <a:pt x="44739" y="148565"/>
                    <a:pt x="43440" y="149844"/>
                    <a:pt x="40842" y="149844"/>
                  </a:cubicBezTo>
                  <a:cubicBezTo>
                    <a:pt x="39543" y="151122"/>
                    <a:pt x="39543" y="152401"/>
                    <a:pt x="38244" y="152401"/>
                  </a:cubicBezTo>
                  <a:cubicBezTo>
                    <a:pt x="38244" y="152401"/>
                    <a:pt x="38244" y="151122"/>
                    <a:pt x="38244" y="149844"/>
                  </a:cubicBezTo>
                  <a:cubicBezTo>
                    <a:pt x="38244" y="140892"/>
                    <a:pt x="35646" y="124267"/>
                    <a:pt x="34348" y="115315"/>
                  </a:cubicBezTo>
                  <a:cubicBezTo>
                    <a:pt x="33049" y="112757"/>
                    <a:pt x="33049" y="108921"/>
                    <a:pt x="31750" y="106363"/>
                  </a:cubicBezTo>
                  <a:close/>
                  <a:moveTo>
                    <a:pt x="3900" y="100704"/>
                  </a:moveTo>
                  <a:cubicBezTo>
                    <a:pt x="7801" y="96838"/>
                    <a:pt x="14302" y="96838"/>
                    <a:pt x="19503" y="100704"/>
                  </a:cubicBezTo>
                  <a:cubicBezTo>
                    <a:pt x="22104" y="104570"/>
                    <a:pt x="23404" y="116168"/>
                    <a:pt x="24704" y="118746"/>
                  </a:cubicBezTo>
                  <a:cubicBezTo>
                    <a:pt x="26005" y="130344"/>
                    <a:pt x="27305" y="145808"/>
                    <a:pt x="28605" y="156117"/>
                  </a:cubicBezTo>
                  <a:cubicBezTo>
                    <a:pt x="28605" y="157406"/>
                    <a:pt x="28605" y="158695"/>
                    <a:pt x="28605" y="158695"/>
                  </a:cubicBezTo>
                  <a:cubicBezTo>
                    <a:pt x="28605" y="163849"/>
                    <a:pt x="29905" y="169004"/>
                    <a:pt x="31205" y="172870"/>
                  </a:cubicBezTo>
                  <a:cubicBezTo>
                    <a:pt x="42908" y="197355"/>
                    <a:pt x="65012" y="226995"/>
                    <a:pt x="65012" y="226995"/>
                  </a:cubicBezTo>
                  <a:cubicBezTo>
                    <a:pt x="66312" y="229572"/>
                    <a:pt x="66312" y="229572"/>
                    <a:pt x="66312" y="229572"/>
                  </a:cubicBezTo>
                  <a:cubicBezTo>
                    <a:pt x="67612" y="230861"/>
                    <a:pt x="68912" y="230861"/>
                    <a:pt x="71513" y="229572"/>
                  </a:cubicBezTo>
                  <a:cubicBezTo>
                    <a:pt x="72813" y="229572"/>
                    <a:pt x="72813" y="226995"/>
                    <a:pt x="71513" y="225706"/>
                  </a:cubicBezTo>
                  <a:cubicBezTo>
                    <a:pt x="42908" y="178025"/>
                    <a:pt x="42908" y="178025"/>
                    <a:pt x="42908" y="178025"/>
                  </a:cubicBezTo>
                  <a:cubicBezTo>
                    <a:pt x="39007" y="172870"/>
                    <a:pt x="41607" y="165138"/>
                    <a:pt x="46808" y="161272"/>
                  </a:cubicBezTo>
                  <a:cubicBezTo>
                    <a:pt x="52009" y="157406"/>
                    <a:pt x="59811" y="159983"/>
                    <a:pt x="63711" y="165138"/>
                  </a:cubicBezTo>
                  <a:cubicBezTo>
                    <a:pt x="94917" y="203798"/>
                    <a:pt x="94917" y="203798"/>
                    <a:pt x="94917" y="203798"/>
                  </a:cubicBezTo>
                  <a:cubicBezTo>
                    <a:pt x="96217" y="206376"/>
                    <a:pt x="100118" y="210242"/>
                    <a:pt x="102719" y="212819"/>
                  </a:cubicBezTo>
                  <a:cubicBezTo>
                    <a:pt x="130024" y="232149"/>
                    <a:pt x="133924" y="252768"/>
                    <a:pt x="136525" y="263078"/>
                  </a:cubicBezTo>
                  <a:cubicBezTo>
                    <a:pt x="136525" y="263078"/>
                    <a:pt x="136525" y="264366"/>
                    <a:pt x="136525" y="268232"/>
                  </a:cubicBezTo>
                  <a:cubicBezTo>
                    <a:pt x="136525" y="270810"/>
                    <a:pt x="136525" y="274676"/>
                    <a:pt x="136525" y="277253"/>
                  </a:cubicBezTo>
                  <a:cubicBezTo>
                    <a:pt x="135225" y="310759"/>
                    <a:pt x="135225" y="310759"/>
                    <a:pt x="135225" y="310759"/>
                  </a:cubicBezTo>
                  <a:cubicBezTo>
                    <a:pt x="135225" y="313336"/>
                    <a:pt x="132624" y="315913"/>
                    <a:pt x="130024" y="315913"/>
                  </a:cubicBezTo>
                  <a:cubicBezTo>
                    <a:pt x="78014" y="314625"/>
                    <a:pt x="78014" y="314625"/>
                    <a:pt x="78014" y="314625"/>
                  </a:cubicBezTo>
                  <a:cubicBezTo>
                    <a:pt x="75414" y="314625"/>
                    <a:pt x="74113" y="313336"/>
                    <a:pt x="74113" y="310759"/>
                  </a:cubicBezTo>
                  <a:cubicBezTo>
                    <a:pt x="72813" y="283696"/>
                    <a:pt x="72813" y="283696"/>
                    <a:pt x="72813" y="283696"/>
                  </a:cubicBezTo>
                  <a:cubicBezTo>
                    <a:pt x="23404" y="224417"/>
                    <a:pt x="23404" y="224417"/>
                    <a:pt x="23404" y="224417"/>
                  </a:cubicBezTo>
                  <a:cubicBezTo>
                    <a:pt x="15603" y="216685"/>
                    <a:pt x="10402" y="207664"/>
                    <a:pt x="9101" y="197355"/>
                  </a:cubicBezTo>
                  <a:cubicBezTo>
                    <a:pt x="9101" y="194778"/>
                    <a:pt x="9101" y="194778"/>
                    <a:pt x="9101" y="194778"/>
                  </a:cubicBezTo>
                  <a:cubicBezTo>
                    <a:pt x="0" y="111014"/>
                    <a:pt x="0" y="111014"/>
                    <a:pt x="0" y="111014"/>
                  </a:cubicBezTo>
                  <a:cubicBezTo>
                    <a:pt x="0" y="107148"/>
                    <a:pt x="1300" y="103282"/>
                    <a:pt x="3900" y="100704"/>
                  </a:cubicBezTo>
                  <a:close/>
                  <a:moveTo>
                    <a:pt x="312285" y="100699"/>
                  </a:moveTo>
                  <a:cubicBezTo>
                    <a:pt x="317486" y="96838"/>
                    <a:pt x="323987" y="96838"/>
                    <a:pt x="327888" y="100699"/>
                  </a:cubicBezTo>
                  <a:cubicBezTo>
                    <a:pt x="330488" y="103273"/>
                    <a:pt x="331788" y="107134"/>
                    <a:pt x="331788" y="110994"/>
                  </a:cubicBezTo>
                  <a:cubicBezTo>
                    <a:pt x="331788" y="110994"/>
                    <a:pt x="331788" y="110994"/>
                    <a:pt x="322687" y="194644"/>
                  </a:cubicBezTo>
                  <a:cubicBezTo>
                    <a:pt x="322687" y="194644"/>
                    <a:pt x="322687" y="194644"/>
                    <a:pt x="322687" y="197217"/>
                  </a:cubicBezTo>
                  <a:cubicBezTo>
                    <a:pt x="321386" y="207513"/>
                    <a:pt x="316185" y="216521"/>
                    <a:pt x="308384" y="224242"/>
                  </a:cubicBezTo>
                  <a:cubicBezTo>
                    <a:pt x="308384" y="224242"/>
                    <a:pt x="308384" y="224242"/>
                    <a:pt x="258975" y="283440"/>
                  </a:cubicBezTo>
                  <a:cubicBezTo>
                    <a:pt x="258975" y="283440"/>
                    <a:pt x="258975" y="283440"/>
                    <a:pt x="257675" y="310466"/>
                  </a:cubicBezTo>
                  <a:cubicBezTo>
                    <a:pt x="257675" y="313039"/>
                    <a:pt x="256374" y="314326"/>
                    <a:pt x="253774" y="314326"/>
                  </a:cubicBezTo>
                  <a:cubicBezTo>
                    <a:pt x="253774" y="314326"/>
                    <a:pt x="253774" y="314326"/>
                    <a:pt x="201764" y="314326"/>
                  </a:cubicBezTo>
                  <a:cubicBezTo>
                    <a:pt x="199164" y="314326"/>
                    <a:pt x="196563" y="313039"/>
                    <a:pt x="196563" y="310466"/>
                  </a:cubicBezTo>
                  <a:cubicBezTo>
                    <a:pt x="196563" y="310466"/>
                    <a:pt x="196563" y="310466"/>
                    <a:pt x="195263" y="277006"/>
                  </a:cubicBezTo>
                  <a:cubicBezTo>
                    <a:pt x="195263" y="274432"/>
                    <a:pt x="195263" y="270571"/>
                    <a:pt x="195263" y="267997"/>
                  </a:cubicBezTo>
                  <a:cubicBezTo>
                    <a:pt x="195263" y="264137"/>
                    <a:pt x="195263" y="262850"/>
                    <a:pt x="195263" y="262850"/>
                  </a:cubicBezTo>
                  <a:cubicBezTo>
                    <a:pt x="197864" y="252555"/>
                    <a:pt x="201764" y="231964"/>
                    <a:pt x="229069" y="212660"/>
                  </a:cubicBezTo>
                  <a:cubicBezTo>
                    <a:pt x="231670" y="210086"/>
                    <a:pt x="235571" y="206226"/>
                    <a:pt x="236871" y="203652"/>
                  </a:cubicBezTo>
                  <a:cubicBezTo>
                    <a:pt x="236871" y="203652"/>
                    <a:pt x="236871" y="203652"/>
                    <a:pt x="268077" y="165045"/>
                  </a:cubicBezTo>
                  <a:cubicBezTo>
                    <a:pt x="271977" y="159897"/>
                    <a:pt x="279779" y="157323"/>
                    <a:pt x="284980" y="161184"/>
                  </a:cubicBezTo>
                  <a:cubicBezTo>
                    <a:pt x="290181" y="165045"/>
                    <a:pt x="292781" y="172766"/>
                    <a:pt x="288880" y="177914"/>
                  </a:cubicBezTo>
                  <a:cubicBezTo>
                    <a:pt x="288880" y="177914"/>
                    <a:pt x="288880" y="177914"/>
                    <a:pt x="260275" y="225529"/>
                  </a:cubicBezTo>
                  <a:cubicBezTo>
                    <a:pt x="258975" y="226816"/>
                    <a:pt x="258975" y="229390"/>
                    <a:pt x="260275" y="229390"/>
                  </a:cubicBezTo>
                  <a:cubicBezTo>
                    <a:pt x="262876" y="230677"/>
                    <a:pt x="264176" y="230677"/>
                    <a:pt x="265476" y="229390"/>
                  </a:cubicBezTo>
                  <a:cubicBezTo>
                    <a:pt x="265476" y="229390"/>
                    <a:pt x="265476" y="229390"/>
                    <a:pt x="266776" y="226816"/>
                  </a:cubicBezTo>
                  <a:cubicBezTo>
                    <a:pt x="266776" y="226816"/>
                    <a:pt x="288880" y="197217"/>
                    <a:pt x="300583" y="172766"/>
                  </a:cubicBezTo>
                  <a:cubicBezTo>
                    <a:pt x="301883" y="168905"/>
                    <a:pt x="303183" y="163758"/>
                    <a:pt x="303183" y="158610"/>
                  </a:cubicBezTo>
                  <a:cubicBezTo>
                    <a:pt x="303183" y="158610"/>
                    <a:pt x="303183" y="157323"/>
                    <a:pt x="303183" y="156036"/>
                  </a:cubicBezTo>
                  <a:cubicBezTo>
                    <a:pt x="304483" y="145741"/>
                    <a:pt x="305783" y="130298"/>
                    <a:pt x="307084" y="118716"/>
                  </a:cubicBezTo>
                  <a:cubicBezTo>
                    <a:pt x="308384" y="116142"/>
                    <a:pt x="309684" y="104560"/>
                    <a:pt x="312285" y="100699"/>
                  </a:cubicBezTo>
                  <a:close/>
                  <a:moveTo>
                    <a:pt x="219869" y="52388"/>
                  </a:moveTo>
                  <a:cubicBezTo>
                    <a:pt x="225568" y="52388"/>
                    <a:pt x="230188" y="57008"/>
                    <a:pt x="230188" y="62707"/>
                  </a:cubicBezTo>
                  <a:cubicBezTo>
                    <a:pt x="230188" y="68406"/>
                    <a:pt x="225568" y="73026"/>
                    <a:pt x="219869" y="73026"/>
                  </a:cubicBezTo>
                  <a:cubicBezTo>
                    <a:pt x="214170" y="73026"/>
                    <a:pt x="209550" y="68406"/>
                    <a:pt x="209550" y="62707"/>
                  </a:cubicBezTo>
                  <a:cubicBezTo>
                    <a:pt x="209550" y="57008"/>
                    <a:pt x="214170" y="52388"/>
                    <a:pt x="219869" y="52388"/>
                  </a:cubicBezTo>
                  <a:close/>
                  <a:moveTo>
                    <a:pt x="111919" y="52388"/>
                  </a:moveTo>
                  <a:cubicBezTo>
                    <a:pt x="117618" y="52388"/>
                    <a:pt x="122238" y="57008"/>
                    <a:pt x="122238" y="62707"/>
                  </a:cubicBezTo>
                  <a:cubicBezTo>
                    <a:pt x="122238" y="68406"/>
                    <a:pt x="117618" y="73026"/>
                    <a:pt x="111919" y="73026"/>
                  </a:cubicBezTo>
                  <a:cubicBezTo>
                    <a:pt x="106220" y="73026"/>
                    <a:pt x="101600" y="68406"/>
                    <a:pt x="101600" y="62707"/>
                  </a:cubicBezTo>
                  <a:cubicBezTo>
                    <a:pt x="101600" y="57008"/>
                    <a:pt x="106220" y="52388"/>
                    <a:pt x="111919" y="52388"/>
                  </a:cubicBezTo>
                  <a:close/>
                  <a:moveTo>
                    <a:pt x="177801" y="47625"/>
                  </a:moveTo>
                  <a:lnTo>
                    <a:pt x="160338" y="63501"/>
                  </a:lnTo>
                  <a:lnTo>
                    <a:pt x="153988" y="55563"/>
                  </a:lnTo>
                  <a:lnTo>
                    <a:pt x="146050" y="63501"/>
                  </a:lnTo>
                  <a:lnTo>
                    <a:pt x="153988" y="69851"/>
                  </a:lnTo>
                  <a:lnTo>
                    <a:pt x="160338" y="77788"/>
                  </a:lnTo>
                  <a:lnTo>
                    <a:pt x="168276" y="69851"/>
                  </a:lnTo>
                  <a:lnTo>
                    <a:pt x="185738" y="53975"/>
                  </a:lnTo>
                  <a:close/>
                  <a:moveTo>
                    <a:pt x="165895" y="25400"/>
                  </a:moveTo>
                  <a:cubicBezTo>
                    <a:pt x="186499" y="25400"/>
                    <a:pt x="203202" y="42103"/>
                    <a:pt x="203202" y="62707"/>
                  </a:cubicBezTo>
                  <a:cubicBezTo>
                    <a:pt x="203202" y="83311"/>
                    <a:pt x="186499" y="100014"/>
                    <a:pt x="165895" y="100014"/>
                  </a:cubicBezTo>
                  <a:cubicBezTo>
                    <a:pt x="145291" y="100014"/>
                    <a:pt x="128588" y="83311"/>
                    <a:pt x="128588" y="62707"/>
                  </a:cubicBezTo>
                  <a:cubicBezTo>
                    <a:pt x="128588" y="42103"/>
                    <a:pt x="145291" y="25400"/>
                    <a:pt x="165895" y="25400"/>
                  </a:cubicBezTo>
                  <a:close/>
                  <a:moveTo>
                    <a:pt x="101966" y="15875"/>
                  </a:moveTo>
                  <a:cubicBezTo>
                    <a:pt x="103261" y="17176"/>
                    <a:pt x="103261" y="17176"/>
                    <a:pt x="103261" y="18477"/>
                  </a:cubicBezTo>
                  <a:cubicBezTo>
                    <a:pt x="103261" y="28884"/>
                    <a:pt x="95494" y="36689"/>
                    <a:pt x="85139" y="36689"/>
                  </a:cubicBezTo>
                  <a:cubicBezTo>
                    <a:pt x="83844" y="36689"/>
                    <a:pt x="83844" y="36689"/>
                    <a:pt x="82550" y="35388"/>
                  </a:cubicBezTo>
                  <a:cubicBezTo>
                    <a:pt x="82550" y="88724"/>
                    <a:pt x="82550" y="88724"/>
                    <a:pt x="82550" y="88724"/>
                  </a:cubicBezTo>
                  <a:cubicBezTo>
                    <a:pt x="83844" y="88724"/>
                    <a:pt x="83844" y="88724"/>
                    <a:pt x="85139" y="88724"/>
                  </a:cubicBezTo>
                  <a:cubicBezTo>
                    <a:pt x="95494" y="88724"/>
                    <a:pt x="103261" y="96529"/>
                    <a:pt x="103261" y="105636"/>
                  </a:cubicBezTo>
                  <a:cubicBezTo>
                    <a:pt x="103261" y="106936"/>
                    <a:pt x="101966" y="108237"/>
                    <a:pt x="101966" y="109538"/>
                  </a:cubicBezTo>
                  <a:cubicBezTo>
                    <a:pt x="228820" y="109538"/>
                    <a:pt x="228820" y="109538"/>
                    <a:pt x="228820" y="109538"/>
                  </a:cubicBezTo>
                  <a:cubicBezTo>
                    <a:pt x="228820" y="108237"/>
                    <a:pt x="228820" y="108237"/>
                    <a:pt x="228820" y="106936"/>
                  </a:cubicBezTo>
                  <a:cubicBezTo>
                    <a:pt x="228820" y="97830"/>
                    <a:pt x="236587" y="90025"/>
                    <a:pt x="246942" y="90025"/>
                  </a:cubicBezTo>
                  <a:cubicBezTo>
                    <a:pt x="248236" y="90025"/>
                    <a:pt x="249531" y="90025"/>
                    <a:pt x="250825" y="90025"/>
                  </a:cubicBezTo>
                  <a:cubicBezTo>
                    <a:pt x="250825" y="36689"/>
                    <a:pt x="250825" y="36689"/>
                    <a:pt x="250825" y="36689"/>
                  </a:cubicBezTo>
                  <a:cubicBezTo>
                    <a:pt x="249531" y="36689"/>
                    <a:pt x="248236" y="36689"/>
                    <a:pt x="246942" y="36689"/>
                  </a:cubicBezTo>
                  <a:cubicBezTo>
                    <a:pt x="236587" y="36689"/>
                    <a:pt x="228820" y="28884"/>
                    <a:pt x="228820" y="19777"/>
                  </a:cubicBezTo>
                  <a:cubicBezTo>
                    <a:pt x="228820" y="18477"/>
                    <a:pt x="230114" y="17176"/>
                    <a:pt x="230114" y="15875"/>
                  </a:cubicBezTo>
                  <a:cubicBezTo>
                    <a:pt x="101966" y="15875"/>
                    <a:pt x="101966" y="15875"/>
                    <a:pt x="101966" y="15875"/>
                  </a:cubicBezTo>
                  <a:close/>
                  <a:moveTo>
                    <a:pt x="85099" y="0"/>
                  </a:moveTo>
                  <a:cubicBezTo>
                    <a:pt x="248277" y="0"/>
                    <a:pt x="248277" y="0"/>
                    <a:pt x="248277" y="0"/>
                  </a:cubicBezTo>
                  <a:cubicBezTo>
                    <a:pt x="257343" y="0"/>
                    <a:pt x="265113" y="7820"/>
                    <a:pt x="265113" y="18248"/>
                  </a:cubicBezTo>
                  <a:lnTo>
                    <a:pt x="265113" y="106881"/>
                  </a:lnTo>
                  <a:cubicBezTo>
                    <a:pt x="265113" y="116005"/>
                    <a:pt x="258638" y="123825"/>
                    <a:pt x="248277" y="123825"/>
                  </a:cubicBezTo>
                  <a:cubicBezTo>
                    <a:pt x="85099" y="123825"/>
                    <a:pt x="85099" y="123825"/>
                    <a:pt x="85099" y="123825"/>
                  </a:cubicBezTo>
                  <a:cubicBezTo>
                    <a:pt x="76033" y="123825"/>
                    <a:pt x="68263" y="116005"/>
                    <a:pt x="68263" y="106881"/>
                  </a:cubicBezTo>
                  <a:cubicBezTo>
                    <a:pt x="68263" y="18248"/>
                    <a:pt x="68263" y="18248"/>
                    <a:pt x="68263" y="18248"/>
                  </a:cubicBezTo>
                  <a:cubicBezTo>
                    <a:pt x="68263" y="7820"/>
                    <a:pt x="74738" y="0"/>
                    <a:pt x="8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1423643" y="4525066"/>
            <a:ext cx="5091957" cy="1102485"/>
            <a:chOff x="1011441" y="3218133"/>
            <a:chExt cx="3621890" cy="784193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BB7621B2-7D79-44B7-AE76-EBD3E5F5CE7D}"/>
                </a:ext>
              </a:extLst>
            </p:cNvPr>
            <p:cNvGrpSpPr/>
            <p:nvPr/>
          </p:nvGrpSpPr>
          <p:grpSpPr>
            <a:xfrm>
              <a:off x="1542054" y="3218133"/>
              <a:ext cx="3091277" cy="784193"/>
              <a:chOff x="1644321" y="4351314"/>
              <a:chExt cx="4109786" cy="1042568"/>
            </a:xfrm>
          </p:grpSpPr>
          <p:sp>
            <p:nvSpPr>
              <p:cNvPr id="12" name="文本框 61">
                <a:extLst>
                  <a:ext uri="{FF2B5EF4-FFF2-40B4-BE49-F238E27FC236}">
                    <a16:creationId xmlns:a16="http://schemas.microsoft.com/office/drawing/2014/main" id="{042D0308-B661-45D6-8160-4C560A842BBD}"/>
                  </a:ext>
                </a:extLst>
              </p:cNvPr>
              <p:cNvSpPr txBox="1"/>
              <p:nvPr/>
            </p:nvSpPr>
            <p:spPr>
              <a:xfrm>
                <a:off x="1644321" y="4351314"/>
                <a:ext cx="4109786" cy="369332"/>
              </a:xfrm>
              <a:prstGeom prst="rect">
                <a:avLst/>
              </a:prstGeom>
              <a:noFill/>
            </p:spPr>
            <p:txBody>
              <a:bodyPr wrap="none" anchor="b" anchorCtr="0">
                <a:normAutofit lnSpcReduction="10000"/>
              </a:bodyPr>
              <a:lstStyle/>
              <a:p>
                <a:r>
                  <a:rPr lang="zh-CN" altLang="en-US" sz="1969" b="1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3" name="文本框 62">
                <a:extLst>
                  <a:ext uri="{FF2B5EF4-FFF2-40B4-BE49-F238E27FC236}">
                    <a16:creationId xmlns:a16="http://schemas.microsoft.com/office/drawing/2014/main" id="{716EA9EA-6AA7-43CC-A825-2443E6626BBE}"/>
                  </a:ext>
                </a:extLst>
              </p:cNvPr>
              <p:cNvSpPr txBox="1"/>
              <p:nvPr/>
            </p:nvSpPr>
            <p:spPr>
              <a:xfrm>
                <a:off x="1644321" y="4653646"/>
                <a:ext cx="4109786" cy="740236"/>
              </a:xfrm>
              <a:prstGeom prst="rect">
                <a:avLst/>
              </a:prstGeom>
              <a:noFill/>
            </p:spPr>
            <p:txBody>
              <a:bodyPr wrap="square">
                <a:normAutofit fontScale="85000"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547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此部分内容作为文字排版占位显示（建议使用主题字体）</a:t>
                </a:r>
                <a:br>
                  <a:rPr lang="zh-CN" altLang="en-US" sz="1547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547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8D4D1271-32FA-4273-835C-05F6781172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441" y="3359666"/>
              <a:ext cx="426928" cy="326710"/>
            </a:xfrm>
            <a:custGeom>
              <a:avLst/>
              <a:gdLst>
                <a:gd name="connsiteX0" fmla="*/ 31750 w 338138"/>
                <a:gd name="connsiteY0" fmla="*/ 200025 h 258763"/>
                <a:gd name="connsiteX1" fmla="*/ 31750 w 338138"/>
                <a:gd name="connsiteY1" fmla="*/ 227013 h 258763"/>
                <a:gd name="connsiteX2" fmla="*/ 306388 w 338138"/>
                <a:gd name="connsiteY2" fmla="*/ 227013 h 258763"/>
                <a:gd name="connsiteX3" fmla="*/ 306388 w 338138"/>
                <a:gd name="connsiteY3" fmla="*/ 200025 h 258763"/>
                <a:gd name="connsiteX4" fmla="*/ 255588 w 338138"/>
                <a:gd name="connsiteY4" fmla="*/ 85725 h 258763"/>
                <a:gd name="connsiteX5" fmla="*/ 271463 w 338138"/>
                <a:gd name="connsiteY5" fmla="*/ 100013 h 258763"/>
                <a:gd name="connsiteX6" fmla="*/ 255588 w 338138"/>
                <a:gd name="connsiteY6" fmla="*/ 114301 h 258763"/>
                <a:gd name="connsiteX7" fmla="*/ 239713 w 338138"/>
                <a:gd name="connsiteY7" fmla="*/ 100013 h 258763"/>
                <a:gd name="connsiteX8" fmla="*/ 255588 w 338138"/>
                <a:gd name="connsiteY8" fmla="*/ 85725 h 258763"/>
                <a:gd name="connsiteX9" fmla="*/ 83345 w 338138"/>
                <a:gd name="connsiteY9" fmla="*/ 85725 h 258763"/>
                <a:gd name="connsiteX10" fmla="*/ 98427 w 338138"/>
                <a:gd name="connsiteY10" fmla="*/ 100013 h 258763"/>
                <a:gd name="connsiteX11" fmla="*/ 83345 w 338138"/>
                <a:gd name="connsiteY11" fmla="*/ 114301 h 258763"/>
                <a:gd name="connsiteX12" fmla="*/ 68263 w 338138"/>
                <a:gd name="connsiteY12" fmla="*/ 100013 h 258763"/>
                <a:gd name="connsiteX13" fmla="*/ 83345 w 338138"/>
                <a:gd name="connsiteY13" fmla="*/ 85725 h 258763"/>
                <a:gd name="connsiteX14" fmla="*/ 144035 w 338138"/>
                <a:gd name="connsiteY14" fmla="*/ 46037 h 258763"/>
                <a:gd name="connsiteX15" fmla="*/ 159846 w 338138"/>
                <a:gd name="connsiteY15" fmla="*/ 63151 h 258763"/>
                <a:gd name="connsiteX16" fmla="*/ 159846 w 338138"/>
                <a:gd name="connsiteY16" fmla="*/ 84214 h 258763"/>
                <a:gd name="connsiteX17" fmla="*/ 178293 w 338138"/>
                <a:gd name="connsiteY17" fmla="*/ 84214 h 258763"/>
                <a:gd name="connsiteX18" fmla="*/ 178293 w 338138"/>
                <a:gd name="connsiteY18" fmla="*/ 63151 h 258763"/>
                <a:gd name="connsiteX19" fmla="*/ 194105 w 338138"/>
                <a:gd name="connsiteY19" fmla="*/ 46037 h 258763"/>
                <a:gd name="connsiteX20" fmla="*/ 209916 w 338138"/>
                <a:gd name="connsiteY20" fmla="*/ 63151 h 258763"/>
                <a:gd name="connsiteX21" fmla="*/ 209916 w 338138"/>
                <a:gd name="connsiteY21" fmla="*/ 84214 h 258763"/>
                <a:gd name="connsiteX22" fmla="*/ 219140 w 338138"/>
                <a:gd name="connsiteY22" fmla="*/ 84214 h 258763"/>
                <a:gd name="connsiteX23" fmla="*/ 234951 w 338138"/>
                <a:gd name="connsiteY23" fmla="*/ 100012 h 258763"/>
                <a:gd name="connsiteX24" fmla="*/ 219140 w 338138"/>
                <a:gd name="connsiteY24" fmla="*/ 115810 h 258763"/>
                <a:gd name="connsiteX25" fmla="*/ 209916 w 338138"/>
                <a:gd name="connsiteY25" fmla="*/ 115810 h 258763"/>
                <a:gd name="connsiteX26" fmla="*/ 209916 w 338138"/>
                <a:gd name="connsiteY26" fmla="*/ 138189 h 258763"/>
                <a:gd name="connsiteX27" fmla="*/ 194105 w 338138"/>
                <a:gd name="connsiteY27" fmla="*/ 153987 h 258763"/>
                <a:gd name="connsiteX28" fmla="*/ 178293 w 338138"/>
                <a:gd name="connsiteY28" fmla="*/ 138189 h 258763"/>
                <a:gd name="connsiteX29" fmla="*/ 178293 w 338138"/>
                <a:gd name="connsiteY29" fmla="*/ 115810 h 258763"/>
                <a:gd name="connsiteX30" fmla="*/ 159846 w 338138"/>
                <a:gd name="connsiteY30" fmla="*/ 115810 h 258763"/>
                <a:gd name="connsiteX31" fmla="*/ 159846 w 338138"/>
                <a:gd name="connsiteY31" fmla="*/ 138189 h 258763"/>
                <a:gd name="connsiteX32" fmla="*/ 144035 w 338138"/>
                <a:gd name="connsiteY32" fmla="*/ 153987 h 258763"/>
                <a:gd name="connsiteX33" fmla="*/ 128223 w 338138"/>
                <a:gd name="connsiteY33" fmla="*/ 138189 h 258763"/>
                <a:gd name="connsiteX34" fmla="*/ 128223 w 338138"/>
                <a:gd name="connsiteY34" fmla="*/ 115810 h 258763"/>
                <a:gd name="connsiteX35" fmla="*/ 119000 w 338138"/>
                <a:gd name="connsiteY35" fmla="*/ 115810 h 258763"/>
                <a:gd name="connsiteX36" fmla="*/ 103188 w 338138"/>
                <a:gd name="connsiteY36" fmla="*/ 100012 h 258763"/>
                <a:gd name="connsiteX37" fmla="*/ 119000 w 338138"/>
                <a:gd name="connsiteY37" fmla="*/ 84214 h 258763"/>
                <a:gd name="connsiteX38" fmla="*/ 128223 w 338138"/>
                <a:gd name="connsiteY38" fmla="*/ 84214 h 258763"/>
                <a:gd name="connsiteX39" fmla="*/ 128223 w 338138"/>
                <a:gd name="connsiteY39" fmla="*/ 63151 h 258763"/>
                <a:gd name="connsiteX40" fmla="*/ 144035 w 338138"/>
                <a:gd name="connsiteY40" fmla="*/ 46037 h 258763"/>
                <a:gd name="connsiteX41" fmla="*/ 61913 w 338138"/>
                <a:gd name="connsiteY41" fmla="*/ 31750 h 258763"/>
                <a:gd name="connsiteX42" fmla="*/ 61913 w 338138"/>
                <a:gd name="connsiteY42" fmla="*/ 166688 h 258763"/>
                <a:gd name="connsiteX43" fmla="*/ 277813 w 338138"/>
                <a:gd name="connsiteY43" fmla="*/ 166688 h 258763"/>
                <a:gd name="connsiteX44" fmla="*/ 277813 w 338138"/>
                <a:gd name="connsiteY44" fmla="*/ 31750 h 258763"/>
                <a:gd name="connsiteX45" fmla="*/ 44909 w 338138"/>
                <a:gd name="connsiteY45" fmla="*/ 0 h 258763"/>
                <a:gd name="connsiteX46" fmla="*/ 293229 w 338138"/>
                <a:gd name="connsiteY46" fmla="*/ 0 h 258763"/>
                <a:gd name="connsiteX47" fmla="*/ 310400 w 338138"/>
                <a:gd name="connsiteY47" fmla="*/ 15843 h 258763"/>
                <a:gd name="connsiteX48" fmla="*/ 310400 w 338138"/>
                <a:gd name="connsiteY48" fmla="*/ 166348 h 258763"/>
                <a:gd name="connsiteX49" fmla="*/ 322288 w 338138"/>
                <a:gd name="connsiteY49" fmla="*/ 166348 h 258763"/>
                <a:gd name="connsiteX50" fmla="*/ 338138 w 338138"/>
                <a:gd name="connsiteY50" fmla="*/ 182190 h 258763"/>
                <a:gd name="connsiteX51" fmla="*/ 338138 w 338138"/>
                <a:gd name="connsiteY51" fmla="*/ 242920 h 258763"/>
                <a:gd name="connsiteX52" fmla="*/ 322288 w 338138"/>
                <a:gd name="connsiteY52" fmla="*/ 258763 h 258763"/>
                <a:gd name="connsiteX53" fmla="*/ 15850 w 338138"/>
                <a:gd name="connsiteY53" fmla="*/ 258763 h 258763"/>
                <a:gd name="connsiteX54" fmla="*/ 0 w 338138"/>
                <a:gd name="connsiteY54" fmla="*/ 242920 h 258763"/>
                <a:gd name="connsiteX55" fmla="*/ 0 w 338138"/>
                <a:gd name="connsiteY55" fmla="*/ 182190 h 258763"/>
                <a:gd name="connsiteX56" fmla="*/ 15850 w 338138"/>
                <a:gd name="connsiteY56" fmla="*/ 166348 h 258763"/>
                <a:gd name="connsiteX57" fmla="*/ 27738 w 338138"/>
                <a:gd name="connsiteY57" fmla="*/ 166348 h 258763"/>
                <a:gd name="connsiteX58" fmla="*/ 27738 w 338138"/>
                <a:gd name="connsiteY58" fmla="*/ 15843 h 258763"/>
                <a:gd name="connsiteX59" fmla="*/ 44909 w 338138"/>
                <a:gd name="connsiteY59" fmla="*/ 0 h 258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38138" h="258763">
                  <a:moveTo>
                    <a:pt x="31750" y="200025"/>
                  </a:moveTo>
                  <a:lnTo>
                    <a:pt x="31750" y="227013"/>
                  </a:lnTo>
                  <a:lnTo>
                    <a:pt x="306388" y="227013"/>
                  </a:lnTo>
                  <a:lnTo>
                    <a:pt x="306388" y="200025"/>
                  </a:lnTo>
                  <a:close/>
                  <a:moveTo>
                    <a:pt x="255588" y="85725"/>
                  </a:moveTo>
                  <a:cubicBezTo>
                    <a:pt x="264356" y="85725"/>
                    <a:pt x="271463" y="92122"/>
                    <a:pt x="271463" y="100013"/>
                  </a:cubicBezTo>
                  <a:cubicBezTo>
                    <a:pt x="271463" y="107904"/>
                    <a:pt x="264356" y="114301"/>
                    <a:pt x="255588" y="114301"/>
                  </a:cubicBezTo>
                  <a:cubicBezTo>
                    <a:pt x="246820" y="114301"/>
                    <a:pt x="239713" y="107904"/>
                    <a:pt x="239713" y="100013"/>
                  </a:cubicBezTo>
                  <a:cubicBezTo>
                    <a:pt x="239713" y="92122"/>
                    <a:pt x="246820" y="85725"/>
                    <a:pt x="255588" y="85725"/>
                  </a:cubicBezTo>
                  <a:close/>
                  <a:moveTo>
                    <a:pt x="83345" y="85725"/>
                  </a:moveTo>
                  <a:cubicBezTo>
                    <a:pt x="91675" y="85725"/>
                    <a:pt x="98427" y="92122"/>
                    <a:pt x="98427" y="100013"/>
                  </a:cubicBezTo>
                  <a:cubicBezTo>
                    <a:pt x="98427" y="107904"/>
                    <a:pt x="91675" y="114301"/>
                    <a:pt x="83345" y="114301"/>
                  </a:cubicBezTo>
                  <a:cubicBezTo>
                    <a:pt x="75015" y="114301"/>
                    <a:pt x="68263" y="107904"/>
                    <a:pt x="68263" y="100013"/>
                  </a:cubicBezTo>
                  <a:cubicBezTo>
                    <a:pt x="68263" y="92122"/>
                    <a:pt x="75015" y="85725"/>
                    <a:pt x="83345" y="85725"/>
                  </a:cubicBezTo>
                  <a:close/>
                  <a:moveTo>
                    <a:pt x="144035" y="46037"/>
                  </a:moveTo>
                  <a:cubicBezTo>
                    <a:pt x="153258" y="46037"/>
                    <a:pt x="159846" y="53936"/>
                    <a:pt x="159846" y="63151"/>
                  </a:cubicBezTo>
                  <a:cubicBezTo>
                    <a:pt x="159846" y="63151"/>
                    <a:pt x="159846" y="63151"/>
                    <a:pt x="159846" y="84214"/>
                  </a:cubicBezTo>
                  <a:cubicBezTo>
                    <a:pt x="159846" y="84214"/>
                    <a:pt x="159846" y="84214"/>
                    <a:pt x="178293" y="84214"/>
                  </a:cubicBezTo>
                  <a:cubicBezTo>
                    <a:pt x="178293" y="84214"/>
                    <a:pt x="178293" y="84214"/>
                    <a:pt x="178293" y="63151"/>
                  </a:cubicBezTo>
                  <a:cubicBezTo>
                    <a:pt x="178293" y="53936"/>
                    <a:pt x="184881" y="46037"/>
                    <a:pt x="194105" y="46037"/>
                  </a:cubicBezTo>
                  <a:cubicBezTo>
                    <a:pt x="203328" y="46037"/>
                    <a:pt x="209916" y="53936"/>
                    <a:pt x="209916" y="63151"/>
                  </a:cubicBezTo>
                  <a:cubicBezTo>
                    <a:pt x="209916" y="63151"/>
                    <a:pt x="209916" y="63151"/>
                    <a:pt x="209916" y="84214"/>
                  </a:cubicBezTo>
                  <a:cubicBezTo>
                    <a:pt x="209916" y="84214"/>
                    <a:pt x="209916" y="84214"/>
                    <a:pt x="219140" y="84214"/>
                  </a:cubicBezTo>
                  <a:cubicBezTo>
                    <a:pt x="228363" y="84214"/>
                    <a:pt x="234951" y="90797"/>
                    <a:pt x="234951" y="100012"/>
                  </a:cubicBezTo>
                  <a:cubicBezTo>
                    <a:pt x="234951" y="109227"/>
                    <a:pt x="228363" y="115810"/>
                    <a:pt x="219140" y="115810"/>
                  </a:cubicBezTo>
                  <a:cubicBezTo>
                    <a:pt x="219140" y="115810"/>
                    <a:pt x="219140" y="115810"/>
                    <a:pt x="209916" y="115810"/>
                  </a:cubicBezTo>
                  <a:cubicBezTo>
                    <a:pt x="209916" y="115810"/>
                    <a:pt x="209916" y="115810"/>
                    <a:pt x="209916" y="138189"/>
                  </a:cubicBezTo>
                  <a:cubicBezTo>
                    <a:pt x="209916" y="146088"/>
                    <a:pt x="203328" y="153987"/>
                    <a:pt x="194105" y="153987"/>
                  </a:cubicBezTo>
                  <a:cubicBezTo>
                    <a:pt x="184881" y="153987"/>
                    <a:pt x="178293" y="146088"/>
                    <a:pt x="178293" y="138189"/>
                  </a:cubicBezTo>
                  <a:cubicBezTo>
                    <a:pt x="178293" y="138189"/>
                    <a:pt x="178293" y="138189"/>
                    <a:pt x="178293" y="115810"/>
                  </a:cubicBezTo>
                  <a:cubicBezTo>
                    <a:pt x="178293" y="115810"/>
                    <a:pt x="178293" y="115810"/>
                    <a:pt x="159846" y="115810"/>
                  </a:cubicBezTo>
                  <a:cubicBezTo>
                    <a:pt x="159846" y="115810"/>
                    <a:pt x="159846" y="115810"/>
                    <a:pt x="159846" y="138189"/>
                  </a:cubicBezTo>
                  <a:cubicBezTo>
                    <a:pt x="159846" y="146088"/>
                    <a:pt x="153258" y="153987"/>
                    <a:pt x="144035" y="153987"/>
                  </a:cubicBezTo>
                  <a:cubicBezTo>
                    <a:pt x="134811" y="153987"/>
                    <a:pt x="128223" y="146088"/>
                    <a:pt x="128223" y="138189"/>
                  </a:cubicBezTo>
                  <a:cubicBezTo>
                    <a:pt x="128223" y="138189"/>
                    <a:pt x="128223" y="138189"/>
                    <a:pt x="128223" y="115810"/>
                  </a:cubicBezTo>
                  <a:cubicBezTo>
                    <a:pt x="128223" y="115810"/>
                    <a:pt x="128223" y="115810"/>
                    <a:pt x="119000" y="115810"/>
                  </a:cubicBezTo>
                  <a:cubicBezTo>
                    <a:pt x="109776" y="115810"/>
                    <a:pt x="103188" y="109227"/>
                    <a:pt x="103188" y="100012"/>
                  </a:cubicBezTo>
                  <a:cubicBezTo>
                    <a:pt x="103188" y="90797"/>
                    <a:pt x="109776" y="84214"/>
                    <a:pt x="119000" y="84214"/>
                  </a:cubicBezTo>
                  <a:cubicBezTo>
                    <a:pt x="119000" y="84214"/>
                    <a:pt x="119000" y="84214"/>
                    <a:pt x="128223" y="84214"/>
                  </a:cubicBezTo>
                  <a:cubicBezTo>
                    <a:pt x="128223" y="84214"/>
                    <a:pt x="128223" y="84214"/>
                    <a:pt x="128223" y="63151"/>
                  </a:cubicBezTo>
                  <a:cubicBezTo>
                    <a:pt x="128223" y="53936"/>
                    <a:pt x="134811" y="46037"/>
                    <a:pt x="144035" y="46037"/>
                  </a:cubicBezTo>
                  <a:close/>
                  <a:moveTo>
                    <a:pt x="61913" y="31750"/>
                  </a:moveTo>
                  <a:lnTo>
                    <a:pt x="61913" y="166688"/>
                  </a:lnTo>
                  <a:lnTo>
                    <a:pt x="277813" y="166688"/>
                  </a:lnTo>
                  <a:lnTo>
                    <a:pt x="277813" y="31750"/>
                  </a:lnTo>
                  <a:close/>
                  <a:moveTo>
                    <a:pt x="44909" y="0"/>
                  </a:moveTo>
                  <a:cubicBezTo>
                    <a:pt x="293229" y="0"/>
                    <a:pt x="293229" y="0"/>
                    <a:pt x="293229" y="0"/>
                  </a:cubicBezTo>
                  <a:cubicBezTo>
                    <a:pt x="302475" y="0"/>
                    <a:pt x="310400" y="6601"/>
                    <a:pt x="310400" y="15843"/>
                  </a:cubicBezTo>
                  <a:cubicBezTo>
                    <a:pt x="310400" y="166348"/>
                    <a:pt x="310400" y="166348"/>
                    <a:pt x="310400" y="166348"/>
                  </a:cubicBezTo>
                  <a:cubicBezTo>
                    <a:pt x="322288" y="166348"/>
                    <a:pt x="322288" y="166348"/>
                    <a:pt x="322288" y="166348"/>
                  </a:cubicBezTo>
                  <a:cubicBezTo>
                    <a:pt x="331534" y="166348"/>
                    <a:pt x="338138" y="174269"/>
                    <a:pt x="338138" y="182190"/>
                  </a:cubicBezTo>
                  <a:cubicBezTo>
                    <a:pt x="338138" y="242920"/>
                    <a:pt x="338138" y="242920"/>
                    <a:pt x="338138" y="242920"/>
                  </a:cubicBezTo>
                  <a:cubicBezTo>
                    <a:pt x="338138" y="252162"/>
                    <a:pt x="331534" y="258763"/>
                    <a:pt x="322288" y="258763"/>
                  </a:cubicBezTo>
                  <a:cubicBezTo>
                    <a:pt x="15850" y="258763"/>
                    <a:pt x="15850" y="258763"/>
                    <a:pt x="15850" y="258763"/>
                  </a:cubicBezTo>
                  <a:cubicBezTo>
                    <a:pt x="6604" y="258763"/>
                    <a:pt x="0" y="252162"/>
                    <a:pt x="0" y="242920"/>
                  </a:cubicBezTo>
                  <a:cubicBezTo>
                    <a:pt x="0" y="182190"/>
                    <a:pt x="0" y="182190"/>
                    <a:pt x="0" y="182190"/>
                  </a:cubicBezTo>
                  <a:cubicBezTo>
                    <a:pt x="0" y="174269"/>
                    <a:pt x="6604" y="166348"/>
                    <a:pt x="15850" y="166348"/>
                  </a:cubicBezTo>
                  <a:cubicBezTo>
                    <a:pt x="27738" y="166348"/>
                    <a:pt x="27738" y="166348"/>
                    <a:pt x="27738" y="166348"/>
                  </a:cubicBezTo>
                  <a:cubicBezTo>
                    <a:pt x="27738" y="15843"/>
                    <a:pt x="27738" y="15843"/>
                    <a:pt x="27738" y="15843"/>
                  </a:cubicBezTo>
                  <a:cubicBezTo>
                    <a:pt x="27738" y="6601"/>
                    <a:pt x="35663" y="0"/>
                    <a:pt x="449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53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2357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2" presetClass="entr" presetSubtype="9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6" presetID="2" presetClass="entr" presetSubtype="9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2" presetClass="entr" presetSubtype="9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6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2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8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6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6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2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8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707" y="199"/>
            <a:ext cx="12857339" cy="7232253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450478">
              <a:lnSpc>
                <a:spcPct val="150000"/>
              </a:lnSpc>
              <a:defRPr/>
            </a:pPr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07" y="199"/>
            <a:ext cx="6185363" cy="723225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450478">
              <a:lnSpc>
                <a:spcPct val="150000"/>
              </a:lnSpc>
              <a:defRPr/>
            </a:pPr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717677" y="1496871"/>
            <a:ext cx="4696209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</a:r>
            <a:endParaRPr lang="en-US" altLang="zh-CN" sz="9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7" y="6774858"/>
            <a:ext cx="6185363" cy="4575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450478">
              <a:lnSpc>
                <a:spcPct val="150000"/>
              </a:lnSpc>
              <a:defRPr/>
            </a:pPr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717625" y="759157"/>
            <a:ext cx="1825821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1030288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4400" b="1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$350</a:t>
            </a:r>
            <a:r>
              <a:rPr lang="en-US" altLang="zh-CN" sz="3200" b="1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.00</a:t>
            </a:r>
            <a:endParaRPr lang="en-US" altLang="zh-CN" sz="4400" b="1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717676" y="1450028"/>
            <a:ext cx="1214036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ight Triangle 42"/>
          <p:cNvSpPr/>
          <p:nvPr/>
        </p:nvSpPr>
        <p:spPr>
          <a:xfrm rot="18900000">
            <a:off x="2728427" y="-363646"/>
            <a:ext cx="729923" cy="727691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450478">
              <a:lnSpc>
                <a:spcPct val="150000"/>
              </a:lnSpc>
              <a:defRPr/>
            </a:pPr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1" name="Group 37"/>
          <p:cNvGrpSpPr>
            <a:grpSpLocks/>
          </p:cNvGrpSpPr>
          <p:nvPr/>
        </p:nvGrpSpPr>
        <p:grpSpPr bwMode="auto">
          <a:xfrm>
            <a:off x="679290" y="2968995"/>
            <a:ext cx="4819270" cy="986623"/>
            <a:chOff x="466617" y="212055"/>
            <a:chExt cx="3428150" cy="723451"/>
          </a:xfrm>
        </p:grpSpPr>
        <p:sp>
          <p:nvSpPr>
            <p:cNvPr id="19474" name="TextBox 11"/>
            <p:cNvSpPr txBox="1">
              <a:spLocks noChangeArrowheads="1"/>
            </p:cNvSpPr>
            <p:nvPr/>
          </p:nvSpPr>
          <p:spPr bwMode="auto">
            <a:xfrm>
              <a:off x="1244845" y="254546"/>
              <a:ext cx="766271" cy="1578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399" dirty="0">
                  <a:solidFill>
                    <a:schemeClr val="bg1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添加相关标题</a:t>
              </a:r>
              <a:endParaRPr lang="en-US" altLang="zh-CN" sz="1000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475" name="TextBox 12"/>
            <p:cNvSpPr txBox="1">
              <a:spLocks noChangeArrowheads="1"/>
            </p:cNvSpPr>
            <p:nvPr/>
          </p:nvSpPr>
          <p:spPr bwMode="auto">
            <a:xfrm>
              <a:off x="1244844" y="432351"/>
              <a:ext cx="2649923" cy="4396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1285657">
                <a:lnSpc>
                  <a:spcPct val="150000"/>
                </a:lnSpc>
                <a:spcBef>
                  <a:spcPct val="20000"/>
                </a:spcBef>
              </a:pPr>
              <a:r>
                <a:rPr lang="zh-CN" altLang="en-US" sz="799" dirty="0">
                  <a:solidFill>
                    <a:schemeClr val="bg1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US" altLang="zh-CN" sz="799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466617" y="212055"/>
              <a:ext cx="724056" cy="72345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450478">
                <a:lnSpc>
                  <a:spcPct val="150000"/>
                </a:lnSpc>
                <a:defRPr/>
              </a:pPr>
              <a:r>
                <a:rPr lang="en-US" sz="239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15" name="Group 42"/>
          <p:cNvGrpSpPr>
            <a:grpSpLocks/>
          </p:cNvGrpSpPr>
          <p:nvPr/>
        </p:nvGrpSpPr>
        <p:grpSpPr bwMode="auto">
          <a:xfrm>
            <a:off x="679290" y="4265888"/>
            <a:ext cx="4819270" cy="986625"/>
            <a:chOff x="466617" y="211942"/>
            <a:chExt cx="3428150" cy="723561"/>
          </a:xfrm>
        </p:grpSpPr>
        <p:sp>
          <p:nvSpPr>
            <p:cNvPr id="19471" name="TextBox 15"/>
            <p:cNvSpPr txBox="1">
              <a:spLocks noChangeArrowheads="1"/>
            </p:cNvSpPr>
            <p:nvPr/>
          </p:nvSpPr>
          <p:spPr bwMode="auto">
            <a:xfrm>
              <a:off x="1244845" y="220967"/>
              <a:ext cx="766271" cy="1579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399" dirty="0">
                  <a:solidFill>
                    <a:schemeClr val="bg1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添加相关标题</a:t>
              </a:r>
              <a:endParaRPr lang="en-US" altLang="zh-CN" sz="1399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472" name="TextBox 16"/>
            <p:cNvSpPr txBox="1">
              <a:spLocks noChangeArrowheads="1"/>
            </p:cNvSpPr>
            <p:nvPr/>
          </p:nvSpPr>
          <p:spPr bwMode="auto">
            <a:xfrm>
              <a:off x="1244844" y="432351"/>
              <a:ext cx="2649923" cy="439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1285657">
                <a:lnSpc>
                  <a:spcPct val="150000"/>
                </a:lnSpc>
                <a:spcBef>
                  <a:spcPct val="20000"/>
                </a:spcBef>
              </a:pPr>
              <a:r>
                <a:rPr lang="zh-CN" altLang="en-US" sz="799" dirty="0">
                  <a:solidFill>
                    <a:schemeClr val="bg1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US" altLang="zh-CN" sz="799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466617" y="211942"/>
              <a:ext cx="724056" cy="72356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450478">
                <a:lnSpc>
                  <a:spcPct val="150000"/>
                </a:lnSpc>
                <a:defRPr/>
              </a:pPr>
              <a:r>
                <a:rPr lang="en-US" sz="239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19" name="Group 47"/>
          <p:cNvGrpSpPr>
            <a:grpSpLocks/>
          </p:cNvGrpSpPr>
          <p:nvPr/>
        </p:nvGrpSpPr>
        <p:grpSpPr bwMode="auto">
          <a:xfrm>
            <a:off x="679290" y="5531533"/>
            <a:ext cx="4819270" cy="986622"/>
            <a:chOff x="466617" y="212055"/>
            <a:chExt cx="3428150" cy="723465"/>
          </a:xfrm>
        </p:grpSpPr>
        <p:sp>
          <p:nvSpPr>
            <p:cNvPr id="19468" name="TextBox 19"/>
            <p:cNvSpPr txBox="1">
              <a:spLocks noChangeArrowheads="1"/>
            </p:cNvSpPr>
            <p:nvPr/>
          </p:nvSpPr>
          <p:spPr bwMode="auto">
            <a:xfrm>
              <a:off x="1244845" y="244741"/>
              <a:ext cx="766271" cy="157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1030288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399" dirty="0">
                  <a:solidFill>
                    <a:schemeClr val="bg1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添加相关标题</a:t>
              </a:r>
              <a:endParaRPr lang="en-US" altLang="zh-CN" sz="1399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469" name="TextBox 21"/>
            <p:cNvSpPr txBox="1">
              <a:spLocks noChangeArrowheads="1"/>
            </p:cNvSpPr>
            <p:nvPr/>
          </p:nvSpPr>
          <p:spPr bwMode="auto">
            <a:xfrm>
              <a:off x="1244844" y="422546"/>
              <a:ext cx="2649923" cy="43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>
              <a:spAutoFit/>
            </a:bodyPr>
            <a:lstStyle>
              <a:lvl1pPr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1285657">
                <a:lnSpc>
                  <a:spcPct val="150000"/>
                </a:lnSpc>
                <a:spcBef>
                  <a:spcPct val="20000"/>
                </a:spcBef>
              </a:pPr>
              <a:r>
                <a:rPr lang="zh-CN" altLang="en-US" sz="799" dirty="0">
                  <a:solidFill>
                    <a:schemeClr val="bg1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请替换文字内容，修改文字内容，也可以直接复制你的内容到此。请替换文字内容，修改文字内容，也可以直接复制你的内容到此。请替换文字内容，修改文字内容，也可以直接复制你的内容到此。</a:t>
              </a:r>
              <a:endParaRPr lang="en-US" altLang="zh-CN" sz="799" dirty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466617" y="212055"/>
              <a:ext cx="724056" cy="72346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450478">
                <a:lnSpc>
                  <a:spcPct val="150000"/>
                </a:lnSpc>
                <a:defRPr/>
              </a:pPr>
              <a:r>
                <a:rPr lang="en-US" sz="239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43091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2" grpId="0" animBg="1"/>
      <p:bldP spid="21" grpId="0"/>
      <p:bldP spid="39" grpId="0" animBg="1"/>
      <p:bldP spid="40" grpId="0"/>
      <p:bldP spid="4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676" y="1981663"/>
            <a:ext cx="9397460" cy="3338253"/>
            <a:chOff x="0" y="1409020"/>
            <a:chExt cx="6684379" cy="2374487"/>
          </a:xfrm>
        </p:grpSpPr>
        <p:sp>
          <p:nvSpPr>
            <p:cNvPr id="4" name="右箭头 1"/>
            <p:cNvSpPr/>
            <p:nvPr/>
          </p:nvSpPr>
          <p:spPr bwMode="auto">
            <a:xfrm>
              <a:off x="0" y="1409020"/>
              <a:ext cx="6684379" cy="685800"/>
            </a:xfrm>
            <a:prstGeom prst="rightArrow">
              <a:avLst>
                <a:gd name="adj1" fmla="val 50000"/>
                <a:gd name="adj2" fmla="val 80000"/>
              </a:avLst>
            </a:prstGeom>
            <a:solidFill>
              <a:schemeClr val="accent1"/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5" name="右箭头 2"/>
            <p:cNvSpPr/>
            <p:nvPr/>
          </p:nvSpPr>
          <p:spPr bwMode="auto">
            <a:xfrm>
              <a:off x="1656988" y="1918400"/>
              <a:ext cx="5027391" cy="685800"/>
            </a:xfrm>
            <a:prstGeom prst="rightArrow">
              <a:avLst>
                <a:gd name="adj1" fmla="val 50000"/>
                <a:gd name="adj2" fmla="val 80000"/>
              </a:avLst>
            </a:prstGeom>
            <a:solidFill>
              <a:schemeClr val="accent2"/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6" name="右箭头 3"/>
            <p:cNvSpPr/>
            <p:nvPr/>
          </p:nvSpPr>
          <p:spPr bwMode="auto">
            <a:xfrm>
              <a:off x="2927485" y="2440204"/>
              <a:ext cx="3756894" cy="685800"/>
            </a:xfrm>
            <a:prstGeom prst="rightArrow">
              <a:avLst>
                <a:gd name="adj1" fmla="val 50000"/>
                <a:gd name="adj2" fmla="val 80000"/>
              </a:avLst>
            </a:prstGeom>
            <a:solidFill>
              <a:schemeClr val="accent3"/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7" name="右箭头 4"/>
            <p:cNvSpPr/>
            <p:nvPr/>
          </p:nvSpPr>
          <p:spPr bwMode="auto">
            <a:xfrm>
              <a:off x="4160791" y="2947100"/>
              <a:ext cx="2523587" cy="685800"/>
            </a:xfrm>
            <a:prstGeom prst="rightArrow">
              <a:avLst>
                <a:gd name="adj1" fmla="val 50000"/>
                <a:gd name="adj2" fmla="val 80000"/>
              </a:avLst>
            </a:prstGeom>
            <a:solidFill>
              <a:schemeClr val="accent4"/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8" name="文本框 5"/>
            <p:cNvSpPr txBox="1">
              <a:spLocks/>
            </p:cNvSpPr>
            <p:nvPr/>
          </p:nvSpPr>
          <p:spPr>
            <a:xfrm>
              <a:off x="890792" y="1659587"/>
              <a:ext cx="923329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 fontScale="92500" lnSpcReduction="20000"/>
            </a:bodyPr>
            <a:lstStyle/>
            <a:p>
              <a:pPr defTabSz="1285493">
                <a:defRPr/>
              </a:pPr>
              <a:r>
                <a:rPr lang="zh-CN" altLang="en-US" sz="2249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9" name="文本框 6"/>
            <p:cNvSpPr txBox="1">
              <a:spLocks/>
            </p:cNvSpPr>
            <p:nvPr/>
          </p:nvSpPr>
          <p:spPr>
            <a:xfrm>
              <a:off x="2046242" y="2168967"/>
              <a:ext cx="923329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 fontScale="92500" lnSpcReduction="20000"/>
            </a:bodyPr>
            <a:lstStyle/>
            <a:p>
              <a:pPr defTabSz="1285493">
                <a:defRPr/>
              </a:pPr>
              <a:r>
                <a:rPr lang="zh-CN" altLang="en-US" sz="2249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0" name="文本框 7"/>
            <p:cNvSpPr txBox="1">
              <a:spLocks/>
            </p:cNvSpPr>
            <p:nvPr/>
          </p:nvSpPr>
          <p:spPr>
            <a:xfrm>
              <a:off x="3382536" y="2690771"/>
              <a:ext cx="923329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 fontScale="92500" lnSpcReduction="20000"/>
            </a:bodyPr>
            <a:lstStyle/>
            <a:p>
              <a:pPr defTabSz="1285493">
                <a:defRPr/>
              </a:pPr>
              <a:r>
                <a:rPr lang="zh-CN" altLang="en-US" sz="2249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1" name="文本框 8"/>
            <p:cNvSpPr txBox="1">
              <a:spLocks/>
            </p:cNvSpPr>
            <p:nvPr/>
          </p:nvSpPr>
          <p:spPr>
            <a:xfrm>
              <a:off x="4552867" y="3197667"/>
              <a:ext cx="923329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 fontScale="92500" lnSpcReduction="20000"/>
            </a:bodyPr>
            <a:lstStyle/>
            <a:p>
              <a:pPr defTabSz="1285493">
                <a:defRPr/>
              </a:pPr>
              <a:r>
                <a:rPr lang="zh-CN" altLang="en-US" sz="2249" b="1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12" name="文本框 9"/>
            <p:cNvSpPr txBox="1"/>
            <p:nvPr/>
          </p:nvSpPr>
          <p:spPr>
            <a:xfrm>
              <a:off x="539353" y="2028379"/>
              <a:ext cx="990568" cy="415498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85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6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此部分内容作为文字排版占位显示（建议使用主题</a:t>
              </a:r>
              <a:r>
                <a:rPr lang="zh-CN" altLang="en-US" sz="1265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字体</a:t>
              </a:r>
              <a:r>
                <a:rPr lang="zh-CN" altLang="en-US" sz="1406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）。</a:t>
              </a:r>
            </a:p>
          </p:txBody>
        </p:sp>
        <p:sp>
          <p:nvSpPr>
            <p:cNvPr id="13" name="文本框 10"/>
            <p:cNvSpPr txBox="1"/>
            <p:nvPr/>
          </p:nvSpPr>
          <p:spPr>
            <a:xfrm>
              <a:off x="1646192" y="2525840"/>
              <a:ext cx="1053603" cy="415498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85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6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此部分内容作为文字排版占位显示（建议使用主题字体）。</a:t>
              </a:r>
            </a:p>
          </p:txBody>
        </p:sp>
        <p:sp>
          <p:nvSpPr>
            <p:cNvPr id="14" name="文本框 11"/>
            <p:cNvSpPr txBox="1"/>
            <p:nvPr/>
          </p:nvSpPr>
          <p:spPr>
            <a:xfrm>
              <a:off x="2927486" y="3032735"/>
              <a:ext cx="1112479" cy="415498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85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6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此部分内容作为文字排版占位显示（建议使用主题字体）。</a:t>
              </a:r>
            </a:p>
          </p:txBody>
        </p:sp>
        <p:sp>
          <p:nvSpPr>
            <p:cNvPr id="15" name="文本框 12"/>
            <p:cNvSpPr txBox="1"/>
            <p:nvPr/>
          </p:nvSpPr>
          <p:spPr>
            <a:xfrm>
              <a:off x="4177369" y="3506508"/>
              <a:ext cx="1543417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85000"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6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此部分内容作为文字排版占位显示（建议使用主题字体）。</a:t>
              </a:r>
            </a:p>
          </p:txBody>
        </p:sp>
        <p:sp>
          <p:nvSpPr>
            <p:cNvPr id="16" name="任意多边形 13"/>
            <p:cNvSpPr>
              <a:spLocks/>
            </p:cNvSpPr>
            <p:nvPr/>
          </p:nvSpPr>
          <p:spPr bwMode="auto">
            <a:xfrm>
              <a:off x="1748530" y="2176389"/>
              <a:ext cx="182959" cy="147548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17" name="任意多边形 14"/>
            <p:cNvSpPr>
              <a:spLocks/>
            </p:cNvSpPr>
            <p:nvPr/>
          </p:nvSpPr>
          <p:spPr bwMode="auto">
            <a:xfrm>
              <a:off x="536927" y="1649981"/>
              <a:ext cx="200194" cy="200194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18" name="任意多边形 15"/>
            <p:cNvSpPr>
              <a:spLocks/>
            </p:cNvSpPr>
            <p:nvPr/>
          </p:nvSpPr>
          <p:spPr bwMode="auto">
            <a:xfrm>
              <a:off x="4241368" y="3182548"/>
              <a:ext cx="206533" cy="206531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19" name="任意多边形 16"/>
            <p:cNvSpPr>
              <a:spLocks/>
            </p:cNvSpPr>
            <p:nvPr/>
          </p:nvSpPr>
          <p:spPr bwMode="auto">
            <a:xfrm>
              <a:off x="3050944" y="2684344"/>
              <a:ext cx="215321" cy="198986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531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0274371" y="2320425"/>
            <a:ext cx="1378798" cy="2420907"/>
            <a:chOff x="4716681" y="1976084"/>
            <a:chExt cx="579035" cy="1016677"/>
          </a:xfrm>
        </p:grpSpPr>
        <p:sp>
          <p:nvSpPr>
            <p:cNvPr id="21" name="任意多边形 18"/>
            <p:cNvSpPr>
              <a:spLocks/>
            </p:cNvSpPr>
            <p:nvPr/>
          </p:nvSpPr>
          <p:spPr bwMode="auto">
            <a:xfrm>
              <a:off x="4716681" y="1976084"/>
              <a:ext cx="579034" cy="733894"/>
            </a:xfrm>
            <a:custGeom>
              <a:avLst/>
              <a:gdLst>
                <a:gd name="T0" fmla="*/ 211 w 260"/>
                <a:gd name="T1" fmla="*/ 0 h 328"/>
                <a:gd name="T2" fmla="*/ 47 w 260"/>
                <a:gd name="T3" fmla="*/ 14 h 328"/>
                <a:gd name="T4" fmla="*/ 0 w 260"/>
                <a:gd name="T5" fmla="*/ 112 h 328"/>
                <a:gd name="T6" fmla="*/ 1 w 260"/>
                <a:gd name="T7" fmla="*/ 118 h 328"/>
                <a:gd name="T8" fmla="*/ 6 w 260"/>
                <a:gd name="T9" fmla="*/ 133 h 328"/>
                <a:gd name="T10" fmla="*/ 20 w 260"/>
                <a:gd name="T11" fmla="*/ 152 h 328"/>
                <a:gd name="T12" fmla="*/ 39 w 260"/>
                <a:gd name="T13" fmla="*/ 165 h 328"/>
                <a:gd name="T14" fmla="*/ 61 w 260"/>
                <a:gd name="T15" fmla="*/ 174 h 328"/>
                <a:gd name="T16" fmla="*/ 70 w 260"/>
                <a:gd name="T17" fmla="*/ 185 h 328"/>
                <a:gd name="T18" fmla="*/ 90 w 260"/>
                <a:gd name="T19" fmla="*/ 201 h 328"/>
                <a:gd name="T20" fmla="*/ 102 w 260"/>
                <a:gd name="T21" fmla="*/ 292 h 328"/>
                <a:gd name="T22" fmla="*/ 50 w 260"/>
                <a:gd name="T23" fmla="*/ 328 h 328"/>
                <a:gd name="T24" fmla="*/ 208 w 260"/>
                <a:gd name="T25" fmla="*/ 292 h 328"/>
                <a:gd name="T26" fmla="*/ 156 w 260"/>
                <a:gd name="T27" fmla="*/ 206 h 328"/>
                <a:gd name="T28" fmla="*/ 168 w 260"/>
                <a:gd name="T29" fmla="*/ 201 h 328"/>
                <a:gd name="T30" fmla="*/ 188 w 260"/>
                <a:gd name="T31" fmla="*/ 185 h 328"/>
                <a:gd name="T32" fmla="*/ 195 w 260"/>
                <a:gd name="T33" fmla="*/ 176 h 328"/>
                <a:gd name="T34" fmla="*/ 219 w 260"/>
                <a:gd name="T35" fmla="*/ 167 h 328"/>
                <a:gd name="T36" fmla="*/ 240 w 260"/>
                <a:gd name="T37" fmla="*/ 153 h 328"/>
                <a:gd name="T38" fmla="*/ 254 w 260"/>
                <a:gd name="T39" fmla="*/ 134 h 328"/>
                <a:gd name="T40" fmla="*/ 259 w 260"/>
                <a:gd name="T41" fmla="*/ 123 h 328"/>
                <a:gd name="T42" fmla="*/ 260 w 260"/>
                <a:gd name="T43" fmla="*/ 112 h 328"/>
                <a:gd name="T44" fmla="*/ 211 w 260"/>
                <a:gd name="T45" fmla="*/ 14 h 328"/>
                <a:gd name="T46" fmla="*/ 26 w 260"/>
                <a:gd name="T47" fmla="*/ 40 h 328"/>
                <a:gd name="T48" fmla="*/ 47 w 260"/>
                <a:gd name="T49" fmla="*/ 130 h 328"/>
                <a:gd name="T50" fmla="*/ 48 w 260"/>
                <a:gd name="T51" fmla="*/ 141 h 328"/>
                <a:gd name="T52" fmla="*/ 39 w 260"/>
                <a:gd name="T53" fmla="*/ 134 h 328"/>
                <a:gd name="T54" fmla="*/ 28 w 260"/>
                <a:gd name="T55" fmla="*/ 120 h 328"/>
                <a:gd name="T56" fmla="*/ 26 w 260"/>
                <a:gd name="T57" fmla="*/ 112 h 328"/>
                <a:gd name="T58" fmla="*/ 234 w 260"/>
                <a:gd name="T59" fmla="*/ 112 h 328"/>
                <a:gd name="T60" fmla="*/ 232 w 260"/>
                <a:gd name="T61" fmla="*/ 120 h 328"/>
                <a:gd name="T62" fmla="*/ 227 w 260"/>
                <a:gd name="T63" fmla="*/ 129 h 328"/>
                <a:gd name="T64" fmla="*/ 210 w 260"/>
                <a:gd name="T65" fmla="*/ 142 h 328"/>
                <a:gd name="T66" fmla="*/ 211 w 260"/>
                <a:gd name="T67" fmla="*/ 130 h 328"/>
                <a:gd name="T68" fmla="*/ 234 w 260"/>
                <a:gd name="T69" fmla="*/ 4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0" h="328">
                  <a:moveTo>
                    <a:pt x="211" y="14"/>
                  </a:moveTo>
                  <a:lnTo>
                    <a:pt x="211" y="0"/>
                  </a:lnTo>
                  <a:lnTo>
                    <a:pt x="47" y="0"/>
                  </a:lnTo>
                  <a:lnTo>
                    <a:pt x="47" y="14"/>
                  </a:lnTo>
                  <a:lnTo>
                    <a:pt x="0" y="14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1" y="118"/>
                  </a:lnTo>
                  <a:lnTo>
                    <a:pt x="1" y="123"/>
                  </a:lnTo>
                  <a:lnTo>
                    <a:pt x="6" y="133"/>
                  </a:lnTo>
                  <a:lnTo>
                    <a:pt x="12" y="143"/>
                  </a:lnTo>
                  <a:lnTo>
                    <a:pt x="20" y="152"/>
                  </a:lnTo>
                  <a:lnTo>
                    <a:pt x="28" y="159"/>
                  </a:lnTo>
                  <a:lnTo>
                    <a:pt x="39" y="165"/>
                  </a:lnTo>
                  <a:lnTo>
                    <a:pt x="50" y="170"/>
                  </a:lnTo>
                  <a:lnTo>
                    <a:pt x="61" y="174"/>
                  </a:lnTo>
                  <a:lnTo>
                    <a:pt x="61" y="174"/>
                  </a:lnTo>
                  <a:lnTo>
                    <a:pt x="70" y="185"/>
                  </a:lnTo>
                  <a:lnTo>
                    <a:pt x="79" y="194"/>
                  </a:lnTo>
                  <a:lnTo>
                    <a:pt x="90" y="201"/>
                  </a:lnTo>
                  <a:lnTo>
                    <a:pt x="102" y="206"/>
                  </a:lnTo>
                  <a:lnTo>
                    <a:pt x="102" y="292"/>
                  </a:lnTo>
                  <a:lnTo>
                    <a:pt x="50" y="292"/>
                  </a:lnTo>
                  <a:lnTo>
                    <a:pt x="50" y="328"/>
                  </a:lnTo>
                  <a:lnTo>
                    <a:pt x="208" y="328"/>
                  </a:lnTo>
                  <a:lnTo>
                    <a:pt x="208" y="292"/>
                  </a:lnTo>
                  <a:lnTo>
                    <a:pt x="156" y="292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68" y="201"/>
                  </a:lnTo>
                  <a:lnTo>
                    <a:pt x="178" y="194"/>
                  </a:lnTo>
                  <a:lnTo>
                    <a:pt x="188" y="185"/>
                  </a:lnTo>
                  <a:lnTo>
                    <a:pt x="195" y="176"/>
                  </a:lnTo>
                  <a:lnTo>
                    <a:pt x="195" y="176"/>
                  </a:lnTo>
                  <a:lnTo>
                    <a:pt x="207" y="171"/>
                  </a:lnTo>
                  <a:lnTo>
                    <a:pt x="219" y="167"/>
                  </a:lnTo>
                  <a:lnTo>
                    <a:pt x="230" y="160"/>
                  </a:lnTo>
                  <a:lnTo>
                    <a:pt x="240" y="153"/>
                  </a:lnTo>
                  <a:lnTo>
                    <a:pt x="248" y="144"/>
                  </a:lnTo>
                  <a:lnTo>
                    <a:pt x="254" y="134"/>
                  </a:lnTo>
                  <a:lnTo>
                    <a:pt x="256" y="129"/>
                  </a:lnTo>
                  <a:lnTo>
                    <a:pt x="259" y="123"/>
                  </a:lnTo>
                  <a:lnTo>
                    <a:pt x="260" y="119"/>
                  </a:lnTo>
                  <a:lnTo>
                    <a:pt x="260" y="112"/>
                  </a:lnTo>
                  <a:lnTo>
                    <a:pt x="260" y="14"/>
                  </a:lnTo>
                  <a:lnTo>
                    <a:pt x="211" y="14"/>
                  </a:lnTo>
                  <a:close/>
                  <a:moveTo>
                    <a:pt x="26" y="112"/>
                  </a:moveTo>
                  <a:lnTo>
                    <a:pt x="26" y="40"/>
                  </a:lnTo>
                  <a:lnTo>
                    <a:pt x="47" y="4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39" y="134"/>
                  </a:lnTo>
                  <a:lnTo>
                    <a:pt x="33" y="128"/>
                  </a:lnTo>
                  <a:lnTo>
                    <a:pt x="28" y="120"/>
                  </a:lnTo>
                  <a:lnTo>
                    <a:pt x="26" y="117"/>
                  </a:lnTo>
                  <a:lnTo>
                    <a:pt x="26" y="112"/>
                  </a:lnTo>
                  <a:close/>
                  <a:moveTo>
                    <a:pt x="234" y="112"/>
                  </a:moveTo>
                  <a:lnTo>
                    <a:pt x="234" y="112"/>
                  </a:lnTo>
                  <a:lnTo>
                    <a:pt x="234" y="117"/>
                  </a:lnTo>
                  <a:lnTo>
                    <a:pt x="232" y="120"/>
                  </a:lnTo>
                  <a:lnTo>
                    <a:pt x="230" y="124"/>
                  </a:lnTo>
                  <a:lnTo>
                    <a:pt x="227" y="129"/>
                  </a:lnTo>
                  <a:lnTo>
                    <a:pt x="219" y="135"/>
                  </a:lnTo>
                  <a:lnTo>
                    <a:pt x="210" y="142"/>
                  </a:lnTo>
                  <a:lnTo>
                    <a:pt x="210" y="142"/>
                  </a:lnTo>
                  <a:lnTo>
                    <a:pt x="211" y="130"/>
                  </a:lnTo>
                  <a:lnTo>
                    <a:pt x="211" y="40"/>
                  </a:lnTo>
                  <a:lnTo>
                    <a:pt x="234" y="40"/>
                  </a:lnTo>
                  <a:lnTo>
                    <a:pt x="234" y="112"/>
                  </a:lnTo>
                  <a:close/>
                </a:path>
              </a:pathLst>
            </a:custGeom>
            <a:solidFill>
              <a:srgbClr val="F082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22" name="任意多边形 19"/>
            <p:cNvSpPr>
              <a:spLocks/>
            </p:cNvSpPr>
            <p:nvPr/>
          </p:nvSpPr>
          <p:spPr bwMode="auto">
            <a:xfrm>
              <a:off x="4716682" y="1976084"/>
              <a:ext cx="579034" cy="733894"/>
            </a:xfrm>
            <a:custGeom>
              <a:avLst/>
              <a:gdLst>
                <a:gd name="T0" fmla="*/ 211 w 260"/>
                <a:gd name="T1" fmla="*/ 14 h 328"/>
                <a:gd name="T2" fmla="*/ 211 w 260"/>
                <a:gd name="T3" fmla="*/ 0 h 328"/>
                <a:gd name="T4" fmla="*/ 47 w 260"/>
                <a:gd name="T5" fmla="*/ 0 h 328"/>
                <a:gd name="T6" fmla="*/ 47 w 260"/>
                <a:gd name="T7" fmla="*/ 14 h 328"/>
                <a:gd name="T8" fmla="*/ 0 w 260"/>
                <a:gd name="T9" fmla="*/ 14 h 328"/>
                <a:gd name="T10" fmla="*/ 0 w 260"/>
                <a:gd name="T11" fmla="*/ 112 h 328"/>
                <a:gd name="T12" fmla="*/ 0 w 260"/>
                <a:gd name="T13" fmla="*/ 112 h 328"/>
                <a:gd name="T14" fmla="*/ 1 w 260"/>
                <a:gd name="T15" fmla="*/ 118 h 328"/>
                <a:gd name="T16" fmla="*/ 1 w 260"/>
                <a:gd name="T17" fmla="*/ 123 h 328"/>
                <a:gd name="T18" fmla="*/ 6 w 260"/>
                <a:gd name="T19" fmla="*/ 133 h 328"/>
                <a:gd name="T20" fmla="*/ 12 w 260"/>
                <a:gd name="T21" fmla="*/ 143 h 328"/>
                <a:gd name="T22" fmla="*/ 20 w 260"/>
                <a:gd name="T23" fmla="*/ 152 h 328"/>
                <a:gd name="T24" fmla="*/ 28 w 260"/>
                <a:gd name="T25" fmla="*/ 159 h 328"/>
                <a:gd name="T26" fmla="*/ 39 w 260"/>
                <a:gd name="T27" fmla="*/ 165 h 328"/>
                <a:gd name="T28" fmla="*/ 50 w 260"/>
                <a:gd name="T29" fmla="*/ 170 h 328"/>
                <a:gd name="T30" fmla="*/ 61 w 260"/>
                <a:gd name="T31" fmla="*/ 174 h 328"/>
                <a:gd name="T32" fmla="*/ 61 w 260"/>
                <a:gd name="T33" fmla="*/ 174 h 328"/>
                <a:gd name="T34" fmla="*/ 70 w 260"/>
                <a:gd name="T35" fmla="*/ 185 h 328"/>
                <a:gd name="T36" fmla="*/ 79 w 260"/>
                <a:gd name="T37" fmla="*/ 194 h 328"/>
                <a:gd name="T38" fmla="*/ 90 w 260"/>
                <a:gd name="T39" fmla="*/ 201 h 328"/>
                <a:gd name="T40" fmla="*/ 102 w 260"/>
                <a:gd name="T41" fmla="*/ 206 h 328"/>
                <a:gd name="T42" fmla="*/ 102 w 260"/>
                <a:gd name="T43" fmla="*/ 292 h 328"/>
                <a:gd name="T44" fmla="*/ 50 w 260"/>
                <a:gd name="T45" fmla="*/ 292 h 328"/>
                <a:gd name="T46" fmla="*/ 50 w 260"/>
                <a:gd name="T47" fmla="*/ 328 h 328"/>
                <a:gd name="T48" fmla="*/ 208 w 260"/>
                <a:gd name="T49" fmla="*/ 328 h 328"/>
                <a:gd name="T50" fmla="*/ 208 w 260"/>
                <a:gd name="T51" fmla="*/ 292 h 328"/>
                <a:gd name="T52" fmla="*/ 156 w 260"/>
                <a:gd name="T53" fmla="*/ 292 h 328"/>
                <a:gd name="T54" fmla="*/ 156 w 260"/>
                <a:gd name="T55" fmla="*/ 206 h 328"/>
                <a:gd name="T56" fmla="*/ 156 w 260"/>
                <a:gd name="T57" fmla="*/ 206 h 328"/>
                <a:gd name="T58" fmla="*/ 168 w 260"/>
                <a:gd name="T59" fmla="*/ 201 h 328"/>
                <a:gd name="T60" fmla="*/ 178 w 260"/>
                <a:gd name="T61" fmla="*/ 194 h 328"/>
                <a:gd name="T62" fmla="*/ 188 w 260"/>
                <a:gd name="T63" fmla="*/ 185 h 328"/>
                <a:gd name="T64" fmla="*/ 195 w 260"/>
                <a:gd name="T65" fmla="*/ 176 h 328"/>
                <a:gd name="T66" fmla="*/ 195 w 260"/>
                <a:gd name="T67" fmla="*/ 176 h 328"/>
                <a:gd name="T68" fmla="*/ 207 w 260"/>
                <a:gd name="T69" fmla="*/ 171 h 328"/>
                <a:gd name="T70" fmla="*/ 219 w 260"/>
                <a:gd name="T71" fmla="*/ 167 h 328"/>
                <a:gd name="T72" fmla="*/ 230 w 260"/>
                <a:gd name="T73" fmla="*/ 160 h 328"/>
                <a:gd name="T74" fmla="*/ 240 w 260"/>
                <a:gd name="T75" fmla="*/ 153 h 328"/>
                <a:gd name="T76" fmla="*/ 248 w 260"/>
                <a:gd name="T77" fmla="*/ 144 h 328"/>
                <a:gd name="T78" fmla="*/ 254 w 260"/>
                <a:gd name="T79" fmla="*/ 134 h 328"/>
                <a:gd name="T80" fmla="*/ 256 w 260"/>
                <a:gd name="T81" fmla="*/ 129 h 328"/>
                <a:gd name="T82" fmla="*/ 259 w 260"/>
                <a:gd name="T83" fmla="*/ 123 h 328"/>
                <a:gd name="T84" fmla="*/ 260 w 260"/>
                <a:gd name="T85" fmla="*/ 119 h 328"/>
                <a:gd name="T86" fmla="*/ 260 w 260"/>
                <a:gd name="T87" fmla="*/ 112 h 328"/>
                <a:gd name="T88" fmla="*/ 260 w 260"/>
                <a:gd name="T89" fmla="*/ 14 h 328"/>
                <a:gd name="T90" fmla="*/ 211 w 260"/>
                <a:gd name="T91" fmla="*/ 14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328">
                  <a:moveTo>
                    <a:pt x="211" y="14"/>
                  </a:moveTo>
                  <a:lnTo>
                    <a:pt x="211" y="0"/>
                  </a:lnTo>
                  <a:lnTo>
                    <a:pt x="47" y="0"/>
                  </a:lnTo>
                  <a:lnTo>
                    <a:pt x="47" y="14"/>
                  </a:lnTo>
                  <a:lnTo>
                    <a:pt x="0" y="14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1" y="118"/>
                  </a:lnTo>
                  <a:lnTo>
                    <a:pt x="1" y="123"/>
                  </a:lnTo>
                  <a:lnTo>
                    <a:pt x="6" y="133"/>
                  </a:lnTo>
                  <a:lnTo>
                    <a:pt x="12" y="143"/>
                  </a:lnTo>
                  <a:lnTo>
                    <a:pt x="20" y="152"/>
                  </a:lnTo>
                  <a:lnTo>
                    <a:pt x="28" y="159"/>
                  </a:lnTo>
                  <a:lnTo>
                    <a:pt x="39" y="165"/>
                  </a:lnTo>
                  <a:lnTo>
                    <a:pt x="50" y="170"/>
                  </a:lnTo>
                  <a:lnTo>
                    <a:pt x="61" y="174"/>
                  </a:lnTo>
                  <a:lnTo>
                    <a:pt x="61" y="174"/>
                  </a:lnTo>
                  <a:lnTo>
                    <a:pt x="70" y="185"/>
                  </a:lnTo>
                  <a:lnTo>
                    <a:pt x="79" y="194"/>
                  </a:lnTo>
                  <a:lnTo>
                    <a:pt x="90" y="201"/>
                  </a:lnTo>
                  <a:lnTo>
                    <a:pt x="102" y="206"/>
                  </a:lnTo>
                  <a:lnTo>
                    <a:pt x="102" y="292"/>
                  </a:lnTo>
                  <a:lnTo>
                    <a:pt x="50" y="292"/>
                  </a:lnTo>
                  <a:lnTo>
                    <a:pt x="50" y="328"/>
                  </a:lnTo>
                  <a:lnTo>
                    <a:pt x="208" y="328"/>
                  </a:lnTo>
                  <a:lnTo>
                    <a:pt x="208" y="292"/>
                  </a:lnTo>
                  <a:lnTo>
                    <a:pt x="156" y="292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68" y="201"/>
                  </a:lnTo>
                  <a:lnTo>
                    <a:pt x="178" y="194"/>
                  </a:lnTo>
                  <a:lnTo>
                    <a:pt x="188" y="185"/>
                  </a:lnTo>
                  <a:lnTo>
                    <a:pt x="195" y="176"/>
                  </a:lnTo>
                  <a:lnTo>
                    <a:pt x="195" y="176"/>
                  </a:lnTo>
                  <a:lnTo>
                    <a:pt x="207" y="171"/>
                  </a:lnTo>
                  <a:lnTo>
                    <a:pt x="219" y="167"/>
                  </a:lnTo>
                  <a:lnTo>
                    <a:pt x="230" y="160"/>
                  </a:lnTo>
                  <a:lnTo>
                    <a:pt x="240" y="153"/>
                  </a:lnTo>
                  <a:lnTo>
                    <a:pt x="248" y="144"/>
                  </a:lnTo>
                  <a:lnTo>
                    <a:pt x="254" y="134"/>
                  </a:lnTo>
                  <a:lnTo>
                    <a:pt x="256" y="129"/>
                  </a:lnTo>
                  <a:lnTo>
                    <a:pt x="259" y="123"/>
                  </a:lnTo>
                  <a:lnTo>
                    <a:pt x="260" y="119"/>
                  </a:lnTo>
                  <a:lnTo>
                    <a:pt x="260" y="112"/>
                  </a:lnTo>
                  <a:lnTo>
                    <a:pt x="260" y="14"/>
                  </a:lnTo>
                  <a:lnTo>
                    <a:pt x="211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23" name="任意多边形 20"/>
            <p:cNvSpPr>
              <a:spLocks/>
            </p:cNvSpPr>
            <p:nvPr/>
          </p:nvSpPr>
          <p:spPr bwMode="auto">
            <a:xfrm>
              <a:off x="4770546" y="2063614"/>
              <a:ext cx="53864" cy="228920"/>
            </a:xfrm>
            <a:custGeom>
              <a:avLst/>
              <a:gdLst>
                <a:gd name="T0" fmla="*/ 0 w 22"/>
                <a:gd name="T1" fmla="*/ 72 h 101"/>
                <a:gd name="T2" fmla="*/ 0 w 22"/>
                <a:gd name="T3" fmla="*/ 0 h 101"/>
                <a:gd name="T4" fmla="*/ 21 w 22"/>
                <a:gd name="T5" fmla="*/ 0 h 101"/>
                <a:gd name="T6" fmla="*/ 21 w 22"/>
                <a:gd name="T7" fmla="*/ 90 h 101"/>
                <a:gd name="T8" fmla="*/ 21 w 22"/>
                <a:gd name="T9" fmla="*/ 90 h 101"/>
                <a:gd name="T10" fmla="*/ 22 w 22"/>
                <a:gd name="T11" fmla="*/ 101 h 101"/>
                <a:gd name="T12" fmla="*/ 22 w 22"/>
                <a:gd name="T13" fmla="*/ 101 h 101"/>
                <a:gd name="T14" fmla="*/ 13 w 22"/>
                <a:gd name="T15" fmla="*/ 94 h 101"/>
                <a:gd name="T16" fmla="*/ 7 w 22"/>
                <a:gd name="T17" fmla="*/ 88 h 101"/>
                <a:gd name="T18" fmla="*/ 2 w 22"/>
                <a:gd name="T19" fmla="*/ 80 h 101"/>
                <a:gd name="T20" fmla="*/ 0 w 22"/>
                <a:gd name="T21" fmla="*/ 77 h 101"/>
                <a:gd name="T22" fmla="*/ 0 w 22"/>
                <a:gd name="T23" fmla="*/ 7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101">
                  <a:moveTo>
                    <a:pt x="0" y="7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22" y="101"/>
                  </a:lnTo>
                  <a:lnTo>
                    <a:pt x="22" y="101"/>
                  </a:lnTo>
                  <a:lnTo>
                    <a:pt x="13" y="94"/>
                  </a:lnTo>
                  <a:lnTo>
                    <a:pt x="7" y="88"/>
                  </a:lnTo>
                  <a:lnTo>
                    <a:pt x="2" y="80"/>
                  </a:lnTo>
                  <a:lnTo>
                    <a:pt x="0" y="77"/>
                  </a:lnTo>
                  <a:lnTo>
                    <a:pt x="0" y="7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24" name="任意多边形 21"/>
            <p:cNvSpPr>
              <a:spLocks/>
            </p:cNvSpPr>
            <p:nvPr/>
          </p:nvSpPr>
          <p:spPr bwMode="auto">
            <a:xfrm>
              <a:off x="5187989" y="2063614"/>
              <a:ext cx="53864" cy="228920"/>
            </a:xfrm>
            <a:custGeom>
              <a:avLst/>
              <a:gdLst>
                <a:gd name="T0" fmla="*/ 24 w 24"/>
                <a:gd name="T1" fmla="*/ 72 h 102"/>
                <a:gd name="T2" fmla="*/ 24 w 24"/>
                <a:gd name="T3" fmla="*/ 72 h 102"/>
                <a:gd name="T4" fmla="*/ 24 w 24"/>
                <a:gd name="T5" fmla="*/ 77 h 102"/>
                <a:gd name="T6" fmla="*/ 22 w 24"/>
                <a:gd name="T7" fmla="*/ 80 h 102"/>
                <a:gd name="T8" fmla="*/ 20 w 24"/>
                <a:gd name="T9" fmla="*/ 84 h 102"/>
                <a:gd name="T10" fmla="*/ 17 w 24"/>
                <a:gd name="T11" fmla="*/ 89 h 102"/>
                <a:gd name="T12" fmla="*/ 9 w 24"/>
                <a:gd name="T13" fmla="*/ 95 h 102"/>
                <a:gd name="T14" fmla="*/ 0 w 24"/>
                <a:gd name="T15" fmla="*/ 102 h 102"/>
                <a:gd name="T16" fmla="*/ 0 w 24"/>
                <a:gd name="T17" fmla="*/ 102 h 102"/>
                <a:gd name="T18" fmla="*/ 1 w 24"/>
                <a:gd name="T19" fmla="*/ 90 h 102"/>
                <a:gd name="T20" fmla="*/ 1 w 24"/>
                <a:gd name="T21" fmla="*/ 0 h 102"/>
                <a:gd name="T22" fmla="*/ 24 w 24"/>
                <a:gd name="T23" fmla="*/ 0 h 102"/>
                <a:gd name="T24" fmla="*/ 24 w 24"/>
                <a:gd name="T25" fmla="*/ 7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02">
                  <a:moveTo>
                    <a:pt x="24" y="72"/>
                  </a:moveTo>
                  <a:lnTo>
                    <a:pt x="24" y="72"/>
                  </a:lnTo>
                  <a:lnTo>
                    <a:pt x="24" y="77"/>
                  </a:lnTo>
                  <a:lnTo>
                    <a:pt x="22" y="80"/>
                  </a:lnTo>
                  <a:lnTo>
                    <a:pt x="20" y="84"/>
                  </a:lnTo>
                  <a:lnTo>
                    <a:pt x="17" y="89"/>
                  </a:lnTo>
                  <a:lnTo>
                    <a:pt x="9" y="95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1" y="90"/>
                  </a:lnTo>
                  <a:lnTo>
                    <a:pt x="1" y="0"/>
                  </a:lnTo>
                  <a:lnTo>
                    <a:pt x="24" y="0"/>
                  </a:lnTo>
                  <a:lnTo>
                    <a:pt x="24" y="7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25" name="任意多边形 22"/>
            <p:cNvSpPr>
              <a:spLocks/>
            </p:cNvSpPr>
            <p:nvPr/>
          </p:nvSpPr>
          <p:spPr bwMode="auto">
            <a:xfrm>
              <a:off x="4716682" y="1976084"/>
              <a:ext cx="289519" cy="733894"/>
            </a:xfrm>
            <a:custGeom>
              <a:avLst/>
              <a:gdLst>
                <a:gd name="T0" fmla="*/ 26 w 130"/>
                <a:gd name="T1" fmla="*/ 40 h 328"/>
                <a:gd name="T2" fmla="*/ 26 w 130"/>
                <a:gd name="T3" fmla="*/ 40 h 328"/>
                <a:gd name="T4" fmla="*/ 47 w 130"/>
                <a:gd name="T5" fmla="*/ 40 h 328"/>
                <a:gd name="T6" fmla="*/ 47 w 130"/>
                <a:gd name="T7" fmla="*/ 130 h 328"/>
                <a:gd name="T8" fmla="*/ 47 w 130"/>
                <a:gd name="T9" fmla="*/ 130 h 328"/>
                <a:gd name="T10" fmla="*/ 48 w 130"/>
                <a:gd name="T11" fmla="*/ 141 h 328"/>
                <a:gd name="T12" fmla="*/ 48 w 130"/>
                <a:gd name="T13" fmla="*/ 141 h 328"/>
                <a:gd name="T14" fmla="*/ 48 w 130"/>
                <a:gd name="T15" fmla="*/ 141 h 328"/>
                <a:gd name="T16" fmla="*/ 48 w 130"/>
                <a:gd name="T17" fmla="*/ 141 h 328"/>
                <a:gd name="T18" fmla="*/ 39 w 130"/>
                <a:gd name="T19" fmla="*/ 134 h 328"/>
                <a:gd name="T20" fmla="*/ 33 w 130"/>
                <a:gd name="T21" fmla="*/ 128 h 328"/>
                <a:gd name="T22" fmla="*/ 28 w 130"/>
                <a:gd name="T23" fmla="*/ 120 h 328"/>
                <a:gd name="T24" fmla="*/ 26 w 130"/>
                <a:gd name="T25" fmla="*/ 117 h 328"/>
                <a:gd name="T26" fmla="*/ 26 w 130"/>
                <a:gd name="T27" fmla="*/ 112 h 328"/>
                <a:gd name="T28" fmla="*/ 26 w 130"/>
                <a:gd name="T29" fmla="*/ 40 h 328"/>
                <a:gd name="T30" fmla="*/ 130 w 130"/>
                <a:gd name="T31" fmla="*/ 0 h 328"/>
                <a:gd name="T32" fmla="*/ 47 w 130"/>
                <a:gd name="T33" fmla="*/ 0 h 328"/>
                <a:gd name="T34" fmla="*/ 47 w 130"/>
                <a:gd name="T35" fmla="*/ 14 h 328"/>
                <a:gd name="T36" fmla="*/ 0 w 130"/>
                <a:gd name="T37" fmla="*/ 14 h 328"/>
                <a:gd name="T38" fmla="*/ 0 w 130"/>
                <a:gd name="T39" fmla="*/ 112 h 328"/>
                <a:gd name="T40" fmla="*/ 0 w 130"/>
                <a:gd name="T41" fmla="*/ 112 h 328"/>
                <a:gd name="T42" fmla="*/ 1 w 130"/>
                <a:gd name="T43" fmla="*/ 118 h 328"/>
                <a:gd name="T44" fmla="*/ 1 w 130"/>
                <a:gd name="T45" fmla="*/ 123 h 328"/>
                <a:gd name="T46" fmla="*/ 6 w 130"/>
                <a:gd name="T47" fmla="*/ 133 h 328"/>
                <a:gd name="T48" fmla="*/ 12 w 130"/>
                <a:gd name="T49" fmla="*/ 143 h 328"/>
                <a:gd name="T50" fmla="*/ 20 w 130"/>
                <a:gd name="T51" fmla="*/ 152 h 328"/>
                <a:gd name="T52" fmla="*/ 28 w 130"/>
                <a:gd name="T53" fmla="*/ 159 h 328"/>
                <a:gd name="T54" fmla="*/ 39 w 130"/>
                <a:gd name="T55" fmla="*/ 165 h 328"/>
                <a:gd name="T56" fmla="*/ 50 w 130"/>
                <a:gd name="T57" fmla="*/ 170 h 328"/>
                <a:gd name="T58" fmla="*/ 61 w 130"/>
                <a:gd name="T59" fmla="*/ 174 h 328"/>
                <a:gd name="T60" fmla="*/ 61 w 130"/>
                <a:gd name="T61" fmla="*/ 174 h 328"/>
                <a:gd name="T62" fmla="*/ 70 w 130"/>
                <a:gd name="T63" fmla="*/ 185 h 328"/>
                <a:gd name="T64" fmla="*/ 79 w 130"/>
                <a:gd name="T65" fmla="*/ 194 h 328"/>
                <a:gd name="T66" fmla="*/ 90 w 130"/>
                <a:gd name="T67" fmla="*/ 201 h 328"/>
                <a:gd name="T68" fmla="*/ 102 w 130"/>
                <a:gd name="T69" fmla="*/ 206 h 328"/>
                <a:gd name="T70" fmla="*/ 102 w 130"/>
                <a:gd name="T71" fmla="*/ 292 h 328"/>
                <a:gd name="T72" fmla="*/ 50 w 130"/>
                <a:gd name="T73" fmla="*/ 292 h 328"/>
                <a:gd name="T74" fmla="*/ 50 w 130"/>
                <a:gd name="T75" fmla="*/ 328 h 328"/>
                <a:gd name="T76" fmla="*/ 130 w 130"/>
                <a:gd name="T77" fmla="*/ 328 h 328"/>
                <a:gd name="T78" fmla="*/ 130 w 130"/>
                <a:gd name="T79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0" h="328">
                  <a:moveTo>
                    <a:pt x="26" y="40"/>
                  </a:moveTo>
                  <a:lnTo>
                    <a:pt x="26" y="40"/>
                  </a:lnTo>
                  <a:lnTo>
                    <a:pt x="47" y="40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39" y="134"/>
                  </a:lnTo>
                  <a:lnTo>
                    <a:pt x="33" y="128"/>
                  </a:lnTo>
                  <a:lnTo>
                    <a:pt x="28" y="120"/>
                  </a:lnTo>
                  <a:lnTo>
                    <a:pt x="26" y="117"/>
                  </a:lnTo>
                  <a:lnTo>
                    <a:pt x="26" y="112"/>
                  </a:lnTo>
                  <a:lnTo>
                    <a:pt x="26" y="40"/>
                  </a:lnTo>
                  <a:close/>
                  <a:moveTo>
                    <a:pt x="130" y="0"/>
                  </a:moveTo>
                  <a:lnTo>
                    <a:pt x="47" y="0"/>
                  </a:lnTo>
                  <a:lnTo>
                    <a:pt x="47" y="14"/>
                  </a:lnTo>
                  <a:lnTo>
                    <a:pt x="0" y="14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1" y="118"/>
                  </a:lnTo>
                  <a:lnTo>
                    <a:pt x="1" y="123"/>
                  </a:lnTo>
                  <a:lnTo>
                    <a:pt x="6" y="133"/>
                  </a:lnTo>
                  <a:lnTo>
                    <a:pt x="12" y="143"/>
                  </a:lnTo>
                  <a:lnTo>
                    <a:pt x="20" y="152"/>
                  </a:lnTo>
                  <a:lnTo>
                    <a:pt x="28" y="159"/>
                  </a:lnTo>
                  <a:lnTo>
                    <a:pt x="39" y="165"/>
                  </a:lnTo>
                  <a:lnTo>
                    <a:pt x="50" y="170"/>
                  </a:lnTo>
                  <a:lnTo>
                    <a:pt x="61" y="174"/>
                  </a:lnTo>
                  <a:lnTo>
                    <a:pt x="61" y="174"/>
                  </a:lnTo>
                  <a:lnTo>
                    <a:pt x="70" y="185"/>
                  </a:lnTo>
                  <a:lnTo>
                    <a:pt x="79" y="194"/>
                  </a:lnTo>
                  <a:lnTo>
                    <a:pt x="90" y="201"/>
                  </a:lnTo>
                  <a:lnTo>
                    <a:pt x="102" y="206"/>
                  </a:lnTo>
                  <a:lnTo>
                    <a:pt x="102" y="292"/>
                  </a:lnTo>
                  <a:lnTo>
                    <a:pt x="50" y="292"/>
                  </a:lnTo>
                  <a:lnTo>
                    <a:pt x="50" y="328"/>
                  </a:lnTo>
                  <a:lnTo>
                    <a:pt x="130" y="328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F7DDAF">
                <a:alpha val="31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26" name="任意多边形 23"/>
            <p:cNvSpPr>
              <a:spLocks/>
            </p:cNvSpPr>
            <p:nvPr/>
          </p:nvSpPr>
          <p:spPr bwMode="auto">
            <a:xfrm>
              <a:off x="4770546" y="2063614"/>
              <a:ext cx="53864" cy="228920"/>
            </a:xfrm>
            <a:custGeom>
              <a:avLst/>
              <a:gdLst>
                <a:gd name="T0" fmla="*/ 0 w 22"/>
                <a:gd name="T1" fmla="*/ 0 h 101"/>
                <a:gd name="T2" fmla="*/ 0 w 22"/>
                <a:gd name="T3" fmla="*/ 0 h 101"/>
                <a:gd name="T4" fmla="*/ 21 w 22"/>
                <a:gd name="T5" fmla="*/ 0 h 101"/>
                <a:gd name="T6" fmla="*/ 21 w 22"/>
                <a:gd name="T7" fmla="*/ 90 h 101"/>
                <a:gd name="T8" fmla="*/ 21 w 22"/>
                <a:gd name="T9" fmla="*/ 90 h 101"/>
                <a:gd name="T10" fmla="*/ 22 w 22"/>
                <a:gd name="T11" fmla="*/ 101 h 101"/>
                <a:gd name="T12" fmla="*/ 22 w 22"/>
                <a:gd name="T13" fmla="*/ 101 h 101"/>
                <a:gd name="T14" fmla="*/ 22 w 22"/>
                <a:gd name="T15" fmla="*/ 101 h 101"/>
                <a:gd name="T16" fmla="*/ 22 w 22"/>
                <a:gd name="T17" fmla="*/ 101 h 101"/>
                <a:gd name="T18" fmla="*/ 13 w 22"/>
                <a:gd name="T19" fmla="*/ 94 h 101"/>
                <a:gd name="T20" fmla="*/ 7 w 22"/>
                <a:gd name="T21" fmla="*/ 88 h 101"/>
                <a:gd name="T22" fmla="*/ 2 w 22"/>
                <a:gd name="T23" fmla="*/ 80 h 101"/>
                <a:gd name="T24" fmla="*/ 0 w 22"/>
                <a:gd name="T25" fmla="*/ 77 h 101"/>
                <a:gd name="T26" fmla="*/ 0 w 22"/>
                <a:gd name="T27" fmla="*/ 72 h 101"/>
                <a:gd name="T28" fmla="*/ 0 w 22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101">
                  <a:moveTo>
                    <a:pt x="0" y="0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22" y="101"/>
                  </a:lnTo>
                  <a:lnTo>
                    <a:pt x="22" y="101"/>
                  </a:lnTo>
                  <a:lnTo>
                    <a:pt x="22" y="101"/>
                  </a:lnTo>
                  <a:lnTo>
                    <a:pt x="22" y="101"/>
                  </a:lnTo>
                  <a:lnTo>
                    <a:pt x="13" y="94"/>
                  </a:lnTo>
                  <a:lnTo>
                    <a:pt x="7" y="88"/>
                  </a:lnTo>
                  <a:lnTo>
                    <a:pt x="2" y="80"/>
                  </a:lnTo>
                  <a:lnTo>
                    <a:pt x="0" y="77"/>
                  </a:lnTo>
                  <a:lnTo>
                    <a:pt x="0" y="7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27" name="任意多边形 24"/>
            <p:cNvSpPr>
              <a:spLocks/>
            </p:cNvSpPr>
            <p:nvPr/>
          </p:nvSpPr>
          <p:spPr bwMode="auto">
            <a:xfrm>
              <a:off x="4716682" y="1976084"/>
              <a:ext cx="289519" cy="733894"/>
            </a:xfrm>
            <a:custGeom>
              <a:avLst/>
              <a:gdLst>
                <a:gd name="T0" fmla="*/ 130 w 130"/>
                <a:gd name="T1" fmla="*/ 0 h 328"/>
                <a:gd name="T2" fmla="*/ 47 w 130"/>
                <a:gd name="T3" fmla="*/ 0 h 328"/>
                <a:gd name="T4" fmla="*/ 47 w 130"/>
                <a:gd name="T5" fmla="*/ 14 h 328"/>
                <a:gd name="T6" fmla="*/ 0 w 130"/>
                <a:gd name="T7" fmla="*/ 14 h 328"/>
                <a:gd name="T8" fmla="*/ 0 w 130"/>
                <a:gd name="T9" fmla="*/ 112 h 328"/>
                <a:gd name="T10" fmla="*/ 0 w 130"/>
                <a:gd name="T11" fmla="*/ 112 h 328"/>
                <a:gd name="T12" fmla="*/ 1 w 130"/>
                <a:gd name="T13" fmla="*/ 118 h 328"/>
                <a:gd name="T14" fmla="*/ 1 w 130"/>
                <a:gd name="T15" fmla="*/ 123 h 328"/>
                <a:gd name="T16" fmla="*/ 6 w 130"/>
                <a:gd name="T17" fmla="*/ 133 h 328"/>
                <a:gd name="T18" fmla="*/ 12 w 130"/>
                <a:gd name="T19" fmla="*/ 143 h 328"/>
                <a:gd name="T20" fmla="*/ 20 w 130"/>
                <a:gd name="T21" fmla="*/ 152 h 328"/>
                <a:gd name="T22" fmla="*/ 28 w 130"/>
                <a:gd name="T23" fmla="*/ 159 h 328"/>
                <a:gd name="T24" fmla="*/ 39 w 130"/>
                <a:gd name="T25" fmla="*/ 165 h 328"/>
                <a:gd name="T26" fmla="*/ 50 w 130"/>
                <a:gd name="T27" fmla="*/ 170 h 328"/>
                <a:gd name="T28" fmla="*/ 61 w 130"/>
                <a:gd name="T29" fmla="*/ 174 h 328"/>
                <a:gd name="T30" fmla="*/ 61 w 130"/>
                <a:gd name="T31" fmla="*/ 174 h 328"/>
                <a:gd name="T32" fmla="*/ 70 w 130"/>
                <a:gd name="T33" fmla="*/ 185 h 328"/>
                <a:gd name="T34" fmla="*/ 79 w 130"/>
                <a:gd name="T35" fmla="*/ 194 h 328"/>
                <a:gd name="T36" fmla="*/ 90 w 130"/>
                <a:gd name="T37" fmla="*/ 201 h 328"/>
                <a:gd name="T38" fmla="*/ 102 w 130"/>
                <a:gd name="T39" fmla="*/ 206 h 328"/>
                <a:gd name="T40" fmla="*/ 102 w 130"/>
                <a:gd name="T41" fmla="*/ 292 h 328"/>
                <a:gd name="T42" fmla="*/ 50 w 130"/>
                <a:gd name="T43" fmla="*/ 292 h 328"/>
                <a:gd name="T44" fmla="*/ 50 w 130"/>
                <a:gd name="T45" fmla="*/ 328 h 328"/>
                <a:gd name="T46" fmla="*/ 130 w 130"/>
                <a:gd name="T47" fmla="*/ 328 h 328"/>
                <a:gd name="T48" fmla="*/ 130 w 130"/>
                <a:gd name="T49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0" h="328">
                  <a:moveTo>
                    <a:pt x="130" y="0"/>
                  </a:moveTo>
                  <a:lnTo>
                    <a:pt x="47" y="0"/>
                  </a:lnTo>
                  <a:lnTo>
                    <a:pt x="47" y="14"/>
                  </a:lnTo>
                  <a:lnTo>
                    <a:pt x="0" y="14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1" y="118"/>
                  </a:lnTo>
                  <a:lnTo>
                    <a:pt x="1" y="123"/>
                  </a:lnTo>
                  <a:lnTo>
                    <a:pt x="6" y="133"/>
                  </a:lnTo>
                  <a:lnTo>
                    <a:pt x="12" y="143"/>
                  </a:lnTo>
                  <a:lnTo>
                    <a:pt x="20" y="152"/>
                  </a:lnTo>
                  <a:lnTo>
                    <a:pt x="28" y="159"/>
                  </a:lnTo>
                  <a:lnTo>
                    <a:pt x="39" y="165"/>
                  </a:lnTo>
                  <a:lnTo>
                    <a:pt x="50" y="170"/>
                  </a:lnTo>
                  <a:lnTo>
                    <a:pt x="61" y="174"/>
                  </a:lnTo>
                  <a:lnTo>
                    <a:pt x="61" y="174"/>
                  </a:lnTo>
                  <a:lnTo>
                    <a:pt x="70" y="185"/>
                  </a:lnTo>
                  <a:lnTo>
                    <a:pt x="79" y="194"/>
                  </a:lnTo>
                  <a:lnTo>
                    <a:pt x="90" y="201"/>
                  </a:lnTo>
                  <a:lnTo>
                    <a:pt x="102" y="206"/>
                  </a:lnTo>
                  <a:lnTo>
                    <a:pt x="102" y="292"/>
                  </a:lnTo>
                  <a:lnTo>
                    <a:pt x="50" y="292"/>
                  </a:lnTo>
                  <a:lnTo>
                    <a:pt x="50" y="328"/>
                  </a:lnTo>
                  <a:lnTo>
                    <a:pt x="130" y="328"/>
                  </a:lnTo>
                  <a:lnTo>
                    <a:pt x="13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28" name="圆角矩形 25"/>
            <p:cNvSpPr>
              <a:spLocks/>
            </p:cNvSpPr>
            <p:nvPr/>
          </p:nvSpPr>
          <p:spPr bwMode="auto">
            <a:xfrm>
              <a:off x="4730148" y="2709977"/>
              <a:ext cx="545371" cy="282784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29" name="矩形 28"/>
            <p:cNvSpPr>
              <a:spLocks/>
            </p:cNvSpPr>
            <p:nvPr/>
          </p:nvSpPr>
          <p:spPr bwMode="auto">
            <a:xfrm>
              <a:off x="4730148" y="2709977"/>
              <a:ext cx="545371" cy="282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30" name="矩形 29"/>
            <p:cNvSpPr>
              <a:spLocks/>
            </p:cNvSpPr>
            <p:nvPr/>
          </p:nvSpPr>
          <p:spPr bwMode="auto">
            <a:xfrm>
              <a:off x="4810943" y="2790773"/>
              <a:ext cx="390511" cy="1211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128554" tIns="64277" rIns="128554" bIns="64277" anchor="ctr" anchorCtr="0" compatLnSpc="1">
              <a:prstTxWarp prst="textNoShape">
                <a:avLst/>
              </a:prstTxWarp>
              <a:normAutofit fontScale="55000" lnSpcReduction="20000"/>
            </a:bodyPr>
            <a:lstStyle/>
            <a:p>
              <a:pPr algn="ctr">
                <a:lnSpc>
                  <a:spcPct val="110000"/>
                </a:lnSpc>
              </a:pPr>
              <a:r>
                <a:rPr lang="zh-CN" altLang="en-US" sz="1969" b="1"/>
                <a:t>关键词</a:t>
              </a:r>
            </a:p>
          </p:txBody>
        </p:sp>
        <p:sp>
          <p:nvSpPr>
            <p:cNvPr id="31" name="矩形 30"/>
            <p:cNvSpPr>
              <a:spLocks/>
            </p:cNvSpPr>
            <p:nvPr/>
          </p:nvSpPr>
          <p:spPr bwMode="auto">
            <a:xfrm>
              <a:off x="4810943" y="2790773"/>
              <a:ext cx="390511" cy="121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  <p:sp>
          <p:nvSpPr>
            <p:cNvPr id="32" name="矩形 31"/>
            <p:cNvSpPr>
              <a:spLocks/>
            </p:cNvSpPr>
            <p:nvPr/>
          </p:nvSpPr>
          <p:spPr bwMode="auto">
            <a:xfrm>
              <a:off x="4810943" y="2790773"/>
              <a:ext cx="195258" cy="121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531"/>
            </a:p>
          </p:txBody>
        </p:sp>
      </p:grpSp>
    </p:spTree>
    <p:extLst>
      <p:ext uri="{BB962C8B-B14F-4D97-AF65-F5344CB8AC3E}">
        <p14:creationId xmlns:p14="http://schemas.microsoft.com/office/powerpoint/2010/main" val="5490437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Freeform 68"/>
          <p:cNvSpPr/>
          <p:nvPr/>
        </p:nvSpPr>
        <p:spPr>
          <a:xfrm>
            <a:off x="2385204" y="208855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4" rIns="73814" bIns="73816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1" name="Freeform 70"/>
          <p:cNvSpPr/>
          <p:nvPr/>
        </p:nvSpPr>
        <p:spPr>
          <a:xfrm>
            <a:off x="2385204" y="351364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Freeform 72"/>
          <p:cNvSpPr/>
          <p:nvPr/>
        </p:nvSpPr>
        <p:spPr>
          <a:xfrm>
            <a:off x="2385204" y="493873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Freeform 45"/>
          <p:cNvSpPr/>
          <p:nvPr/>
        </p:nvSpPr>
        <p:spPr>
          <a:xfrm flipH="1">
            <a:off x="7072278" y="208855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4" rIns="73814" bIns="73816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" name="Freeform 62"/>
          <p:cNvSpPr/>
          <p:nvPr/>
        </p:nvSpPr>
        <p:spPr>
          <a:xfrm flipH="1">
            <a:off x="7072278" y="351364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5" name="Freeform 64"/>
          <p:cNvSpPr/>
          <p:nvPr/>
        </p:nvSpPr>
        <p:spPr>
          <a:xfrm flipH="1">
            <a:off x="7072278" y="4938733"/>
            <a:ext cx="3401269" cy="1109677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0017" tIns="73816" rIns="73814" bIns="73814" numCol="1" spcCol="1270" anchor="ctr" anchorCtr="0">
            <a:noAutofit/>
          </a:bodyPr>
          <a:lstStyle/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21457" lvl="1" indent="-321457" defTabSz="1375123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Left-Right Arrow 61"/>
          <p:cNvSpPr/>
          <p:nvPr/>
        </p:nvSpPr>
        <p:spPr>
          <a:xfrm>
            <a:off x="5948333" y="2441774"/>
            <a:ext cx="1018682" cy="403231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6" name="Left-Right Arrow 65"/>
          <p:cNvSpPr/>
          <p:nvPr/>
        </p:nvSpPr>
        <p:spPr>
          <a:xfrm>
            <a:off x="5948333" y="3866864"/>
            <a:ext cx="1018682" cy="403231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7" name="Left-Right Arrow 66"/>
          <p:cNvSpPr/>
          <p:nvPr/>
        </p:nvSpPr>
        <p:spPr>
          <a:xfrm>
            <a:off x="5948333" y="5291954"/>
            <a:ext cx="1018682" cy="403231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4" name="Text Placeholder 3"/>
          <p:cNvSpPr txBox="1">
            <a:spLocks/>
          </p:cNvSpPr>
          <p:nvPr/>
        </p:nvSpPr>
        <p:spPr>
          <a:xfrm>
            <a:off x="3102230" y="2293119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</a:p>
        </p:txBody>
      </p:sp>
      <p:sp>
        <p:nvSpPr>
          <p:cNvPr id="75" name="Freeform 45"/>
          <p:cNvSpPr>
            <a:spLocks noEditPoints="1"/>
          </p:cNvSpPr>
          <p:nvPr/>
        </p:nvSpPr>
        <p:spPr bwMode="auto">
          <a:xfrm>
            <a:off x="2545177" y="2460506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8" name="Text Placeholder 3"/>
          <p:cNvSpPr txBox="1">
            <a:spLocks/>
          </p:cNvSpPr>
          <p:nvPr/>
        </p:nvSpPr>
        <p:spPr>
          <a:xfrm>
            <a:off x="3102230" y="3713592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79" name="Freeform 45"/>
          <p:cNvSpPr>
            <a:spLocks noEditPoints="1"/>
          </p:cNvSpPr>
          <p:nvPr/>
        </p:nvSpPr>
        <p:spPr bwMode="auto">
          <a:xfrm>
            <a:off x="2545177" y="3880979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0" name="Text Placeholder 3"/>
          <p:cNvSpPr txBox="1">
            <a:spLocks/>
          </p:cNvSpPr>
          <p:nvPr/>
        </p:nvSpPr>
        <p:spPr>
          <a:xfrm>
            <a:off x="3102230" y="5150844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81" name="Freeform 45"/>
          <p:cNvSpPr>
            <a:spLocks noEditPoints="1"/>
          </p:cNvSpPr>
          <p:nvPr/>
        </p:nvSpPr>
        <p:spPr bwMode="auto">
          <a:xfrm>
            <a:off x="2545177" y="5318231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Freeform 45"/>
          <p:cNvSpPr>
            <a:spLocks noEditPoints="1"/>
          </p:cNvSpPr>
          <p:nvPr/>
        </p:nvSpPr>
        <p:spPr bwMode="auto">
          <a:xfrm>
            <a:off x="9849513" y="2460506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7" name="Text Placeholder 3"/>
          <p:cNvSpPr txBox="1">
            <a:spLocks/>
          </p:cNvSpPr>
          <p:nvPr/>
        </p:nvSpPr>
        <p:spPr>
          <a:xfrm>
            <a:off x="7388243" y="2293119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90" name="Freeform 45"/>
          <p:cNvSpPr>
            <a:spLocks noEditPoints="1"/>
          </p:cNvSpPr>
          <p:nvPr/>
        </p:nvSpPr>
        <p:spPr bwMode="auto">
          <a:xfrm>
            <a:off x="9849513" y="3880979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1" name="Text Placeholder 3"/>
          <p:cNvSpPr txBox="1">
            <a:spLocks/>
          </p:cNvSpPr>
          <p:nvPr/>
        </p:nvSpPr>
        <p:spPr>
          <a:xfrm>
            <a:off x="7388243" y="3713592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92" name="Freeform 45"/>
          <p:cNvSpPr>
            <a:spLocks noEditPoints="1"/>
          </p:cNvSpPr>
          <p:nvPr/>
        </p:nvSpPr>
        <p:spPr bwMode="auto">
          <a:xfrm>
            <a:off x="9849513" y="5331043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3" name="Text Placeholder 3"/>
          <p:cNvSpPr txBox="1">
            <a:spLocks/>
          </p:cNvSpPr>
          <p:nvPr/>
        </p:nvSpPr>
        <p:spPr>
          <a:xfrm>
            <a:off x="7388243" y="5163656"/>
            <a:ext cx="2362794" cy="70173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b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</a:b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 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964706" y="2009070"/>
            <a:ext cx="1431664" cy="127683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70" name="Rounded Rectangle 69"/>
          <p:cNvSpPr/>
          <p:nvPr/>
        </p:nvSpPr>
        <p:spPr>
          <a:xfrm>
            <a:off x="964706" y="3434163"/>
            <a:ext cx="1431664" cy="127682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72" name="Rounded Rectangle 71"/>
          <p:cNvSpPr/>
          <p:nvPr/>
        </p:nvSpPr>
        <p:spPr>
          <a:xfrm>
            <a:off x="964706" y="4859254"/>
            <a:ext cx="1431664" cy="127682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45" name="Rounded Rectangle 44"/>
          <p:cNvSpPr/>
          <p:nvPr/>
        </p:nvSpPr>
        <p:spPr>
          <a:xfrm flipH="1">
            <a:off x="10462380" y="2009070"/>
            <a:ext cx="1431664" cy="127683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48" name="Rounded Rectangle 47"/>
          <p:cNvSpPr/>
          <p:nvPr/>
        </p:nvSpPr>
        <p:spPr>
          <a:xfrm flipH="1">
            <a:off x="10462380" y="3434163"/>
            <a:ext cx="1431664" cy="1276827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05</a:t>
            </a:r>
          </a:p>
        </p:txBody>
      </p:sp>
      <p:sp>
        <p:nvSpPr>
          <p:cNvPr id="64" name="Rounded Rectangle 63"/>
          <p:cNvSpPr/>
          <p:nvPr/>
        </p:nvSpPr>
        <p:spPr>
          <a:xfrm flipH="1">
            <a:off x="10462380" y="4859254"/>
            <a:ext cx="1431664" cy="1276827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 defTabSz="1437629">
              <a:lnSpc>
                <a:spcPct val="120000"/>
              </a:lnSpc>
              <a:spcAft>
                <a:spcPct val="35000"/>
              </a:spcAft>
            </a:pPr>
            <a:r>
              <a:rPr lang="en-US" sz="20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06</a:t>
            </a:r>
          </a:p>
        </p:txBody>
      </p:sp>
      <p:sp>
        <p:nvSpPr>
          <p:cNvPr id="38" name="TextBox 8">
            <a:extLst>
              <a:ext uri="{FF2B5EF4-FFF2-40B4-BE49-F238E27FC236}">
                <a16:creationId xmlns:a16="http://schemas.microsoft.com/office/drawing/2014/main" id="{15BA3296-C720-484F-A81D-93D2C737A3F6}"/>
              </a:ext>
            </a:extLst>
          </p:cNvPr>
          <p:cNvSpPr txBox="1"/>
          <p:nvPr/>
        </p:nvSpPr>
        <p:spPr>
          <a:xfrm>
            <a:off x="857251" y="295123"/>
            <a:ext cx="3937774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成功项目展示</a:t>
            </a:r>
          </a:p>
        </p:txBody>
      </p:sp>
      <p:sp>
        <p:nvSpPr>
          <p:cNvPr id="39" name="TextBox 8">
            <a:extLst>
              <a:ext uri="{FF2B5EF4-FFF2-40B4-BE49-F238E27FC236}">
                <a16:creationId xmlns:a16="http://schemas.microsoft.com/office/drawing/2014/main" id="{1B7ED36E-BCAB-49A6-AFD2-EB8662CB1BAE}"/>
              </a:ext>
            </a:extLst>
          </p:cNvPr>
          <p:cNvSpPr txBox="1"/>
          <p:nvPr/>
        </p:nvSpPr>
        <p:spPr>
          <a:xfrm>
            <a:off x="708567" y="664455"/>
            <a:ext cx="2799628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15ED648-C568-4B90-A903-32D6043490CF}"/>
              </a:ext>
            </a:extLst>
          </p:cNvPr>
          <p:cNvSpPr/>
          <p:nvPr/>
        </p:nvSpPr>
        <p:spPr>
          <a:xfrm>
            <a:off x="0" y="370309"/>
            <a:ext cx="558279" cy="2160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FA6A167-FE44-4C44-9CA7-DD485E8FDFEF}"/>
              </a:ext>
            </a:extLst>
          </p:cNvPr>
          <p:cNvSpPr/>
          <p:nvPr/>
        </p:nvSpPr>
        <p:spPr>
          <a:xfrm>
            <a:off x="0" y="591989"/>
            <a:ext cx="558279" cy="21602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47220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9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0"/>
                            </p:stCondLst>
                            <p:childTnLst>
                              <p:par>
                                <p:cTn id="9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2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1" grpId="0" animBg="1"/>
      <p:bldP spid="73" grpId="0" animBg="1"/>
      <p:bldP spid="46" grpId="0" animBg="1"/>
      <p:bldP spid="63" grpId="0" animBg="1"/>
      <p:bldP spid="65" grpId="0" animBg="1"/>
      <p:bldP spid="62" grpId="0" animBg="1"/>
      <p:bldP spid="66" grpId="0" animBg="1"/>
      <p:bldP spid="67" grpId="0" animBg="1"/>
      <p:bldP spid="74" grpId="0"/>
      <p:bldP spid="75" grpId="0" animBg="1"/>
      <p:bldP spid="78" grpId="0"/>
      <p:bldP spid="79" grpId="0" animBg="1"/>
      <p:bldP spid="80" grpId="0"/>
      <p:bldP spid="81" grpId="0" animBg="1"/>
      <p:bldP spid="84" grpId="0" animBg="1"/>
      <p:bldP spid="87" grpId="0"/>
      <p:bldP spid="90" grpId="0" animBg="1"/>
      <p:bldP spid="91" grpId="0"/>
      <p:bldP spid="92" grpId="0" animBg="1"/>
      <p:bldP spid="93" grpId="0"/>
      <p:bldP spid="68" grpId="0" animBg="1"/>
      <p:bldP spid="70" grpId="0" animBg="1"/>
      <p:bldP spid="72" grpId="0" animBg="1"/>
      <p:bldP spid="45" grpId="0" animBg="1"/>
      <p:bldP spid="48" grpId="0" animBg="1"/>
      <p:bldP spid="6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BAFB47D-7906-44D8-99C3-3D94B1CA1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838087" cy="7232650"/>
          </a:xfrm>
          <a:prstGeom prst="rect">
            <a:avLst/>
          </a:prstGeom>
        </p:spPr>
      </p:pic>
      <p:sp>
        <p:nvSpPr>
          <p:cNvPr id="17" name="任意多边形 16"/>
          <p:cNvSpPr/>
          <p:nvPr/>
        </p:nvSpPr>
        <p:spPr>
          <a:xfrm flipV="1">
            <a:off x="5752977" y="-12857"/>
            <a:ext cx="7085110" cy="7271223"/>
          </a:xfrm>
          <a:custGeom>
            <a:avLst/>
            <a:gdLst>
              <a:gd name="connsiteX0" fmla="*/ 1601745 w 5987384"/>
              <a:gd name="connsiteY0" fmla="*/ 0 h 6870191"/>
              <a:gd name="connsiteX1" fmla="*/ 5987384 w 5987384"/>
              <a:gd name="connsiteY1" fmla="*/ 0 h 6870191"/>
              <a:gd name="connsiteX2" fmla="*/ 2179128 w 5987384"/>
              <a:gd name="connsiteY2" fmla="*/ 6870191 h 6870191"/>
              <a:gd name="connsiteX3" fmla="*/ 0 w 5987384"/>
              <a:gd name="connsiteY3" fmla="*/ 6870191 h 6870191"/>
              <a:gd name="connsiteX4" fmla="*/ 0 w 5987384"/>
              <a:gd name="connsiteY4" fmla="*/ 2891132 h 6870191"/>
              <a:gd name="connsiteX0" fmla="*/ 1601745 w 5987384"/>
              <a:gd name="connsiteY0" fmla="*/ 0 h 6894575"/>
              <a:gd name="connsiteX1" fmla="*/ 5987384 w 5987384"/>
              <a:gd name="connsiteY1" fmla="*/ 0 h 6894575"/>
              <a:gd name="connsiteX2" fmla="*/ 2252280 w 5987384"/>
              <a:gd name="connsiteY2" fmla="*/ 6894575 h 6894575"/>
              <a:gd name="connsiteX3" fmla="*/ 0 w 5987384"/>
              <a:gd name="connsiteY3" fmla="*/ 6870191 h 6894575"/>
              <a:gd name="connsiteX4" fmla="*/ 0 w 5987384"/>
              <a:gd name="connsiteY4" fmla="*/ 2891132 h 6894575"/>
              <a:gd name="connsiteX5" fmla="*/ 1601745 w 5987384"/>
              <a:gd name="connsiteY5" fmla="*/ 0 h 6894575"/>
              <a:gd name="connsiteX0" fmla="*/ 1601745 w 5987384"/>
              <a:gd name="connsiteY0" fmla="*/ 0 h 6894575"/>
              <a:gd name="connsiteX1" fmla="*/ 5987384 w 5987384"/>
              <a:gd name="connsiteY1" fmla="*/ 0 h 6894575"/>
              <a:gd name="connsiteX2" fmla="*/ 2252280 w 5987384"/>
              <a:gd name="connsiteY2" fmla="*/ 6894575 h 6894575"/>
              <a:gd name="connsiteX3" fmla="*/ 0 w 5987384"/>
              <a:gd name="connsiteY3" fmla="*/ 6881077 h 6894575"/>
              <a:gd name="connsiteX4" fmla="*/ 0 w 5987384"/>
              <a:gd name="connsiteY4" fmla="*/ 2891132 h 6894575"/>
              <a:gd name="connsiteX5" fmla="*/ 1601745 w 5987384"/>
              <a:gd name="connsiteY5" fmla="*/ 0 h 6894575"/>
              <a:gd name="connsiteX0" fmla="*/ 3845308 w 8230947"/>
              <a:gd name="connsiteY0" fmla="*/ 0 h 6894575"/>
              <a:gd name="connsiteX1" fmla="*/ 8230947 w 8230947"/>
              <a:gd name="connsiteY1" fmla="*/ 0 h 6894575"/>
              <a:gd name="connsiteX2" fmla="*/ 4495843 w 8230947"/>
              <a:gd name="connsiteY2" fmla="*/ 6894575 h 6894575"/>
              <a:gd name="connsiteX3" fmla="*/ 2243563 w 8230947"/>
              <a:gd name="connsiteY3" fmla="*/ 6881077 h 6894575"/>
              <a:gd name="connsiteX4" fmla="*/ 0 w 8230947"/>
              <a:gd name="connsiteY4" fmla="*/ 6886641 h 6894575"/>
              <a:gd name="connsiteX5" fmla="*/ 3845308 w 8230947"/>
              <a:gd name="connsiteY5" fmla="*/ 0 h 6894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30947" h="6894575">
                <a:moveTo>
                  <a:pt x="3845308" y="0"/>
                </a:moveTo>
                <a:lnTo>
                  <a:pt x="8230947" y="0"/>
                </a:lnTo>
                <a:lnTo>
                  <a:pt x="4495843" y="6894575"/>
                </a:lnTo>
                <a:lnTo>
                  <a:pt x="2243563" y="6881077"/>
                </a:lnTo>
                <a:lnTo>
                  <a:pt x="0" y="6886641"/>
                </a:lnTo>
                <a:lnTo>
                  <a:pt x="3845308" y="0"/>
                </a:lnTo>
                <a:close/>
              </a:path>
            </a:pathLst>
          </a:custGeom>
          <a:solidFill>
            <a:srgbClr val="CA8F45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353377" y="4408413"/>
            <a:ext cx="216881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solidFill>
                  <a:schemeClr val="bg1"/>
                </a:solidFill>
                <a:latin typeface="Agency FB" panose="020B0503020202020204" pitchFamily="34" charset="0"/>
                <a:ea typeface="Kozuka Gothic Pro B" panose="020B0800000000000000" pitchFamily="34" charset="-128"/>
              </a:rPr>
              <a:t>04</a:t>
            </a:r>
            <a:endParaRPr lang="zh-CN" altLang="en-US" sz="16600" dirty="0">
              <a:solidFill>
                <a:schemeClr val="bg1"/>
              </a:solidFill>
              <a:latin typeface="Agency FB" panose="020B0503020202020204" pitchFamily="34" charset="0"/>
              <a:ea typeface="Kozuka Gothic Pro B" panose="020B0800000000000000" pitchFamily="34" charset="-128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004535" y="1272913"/>
            <a:ext cx="23488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明年工作计划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004535" y="1740938"/>
            <a:ext cx="3206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7139065" y="1796133"/>
            <a:ext cx="295232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9656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19" grpId="0"/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/>
          <p:cNvGrpSpPr/>
          <p:nvPr/>
        </p:nvGrpSpPr>
        <p:grpSpPr>
          <a:xfrm>
            <a:off x="2024438" y="1829147"/>
            <a:ext cx="4404938" cy="3687410"/>
            <a:chOff x="1438784" y="1300536"/>
            <a:chExt cx="3133216" cy="2622841"/>
          </a:xfrm>
        </p:grpSpPr>
        <p:sp>
          <p:nvSpPr>
            <p:cNvPr id="6" name="Freeform: Shape 5"/>
            <p:cNvSpPr/>
            <p:nvPr/>
          </p:nvSpPr>
          <p:spPr>
            <a:xfrm>
              <a:off x="3886200" y="1837402"/>
              <a:ext cx="685800" cy="2085975"/>
            </a:xfrm>
            <a:custGeom>
              <a:avLst/>
              <a:gdLst>
                <a:gd name="connsiteX0" fmla="*/ 914400 w 914400"/>
                <a:gd name="connsiteY0" fmla="*/ 0 h 2781300"/>
                <a:gd name="connsiteX1" fmla="*/ 914400 w 914400"/>
                <a:gd name="connsiteY1" fmla="*/ 2781300 h 2781300"/>
                <a:gd name="connsiteX2" fmla="*/ 0 w 914400"/>
                <a:gd name="connsiteY2" fmla="*/ 2781300 h 2781300"/>
                <a:gd name="connsiteX3" fmla="*/ 0 w 914400"/>
                <a:gd name="connsiteY3" fmla="*/ 777656 h 2781300"/>
                <a:gd name="connsiteX4" fmla="*/ 93241 w 914400"/>
                <a:gd name="connsiteY4" fmla="*/ 631646 h 2781300"/>
                <a:gd name="connsiteX5" fmla="*/ 914400 w 914400"/>
                <a:gd name="connsiteY5" fmla="*/ 0 h 278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400" h="2781300">
                  <a:moveTo>
                    <a:pt x="914400" y="0"/>
                  </a:moveTo>
                  <a:lnTo>
                    <a:pt x="914400" y="2781300"/>
                  </a:lnTo>
                  <a:lnTo>
                    <a:pt x="0" y="2781300"/>
                  </a:lnTo>
                  <a:lnTo>
                    <a:pt x="0" y="777656"/>
                  </a:lnTo>
                  <a:lnTo>
                    <a:pt x="93241" y="631646"/>
                  </a:lnTo>
                  <a:cubicBezTo>
                    <a:pt x="339289" y="258654"/>
                    <a:pt x="571500" y="0"/>
                    <a:pt x="914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Oval 18"/>
            <p:cNvSpPr/>
            <p:nvPr/>
          </p:nvSpPr>
          <p:spPr>
            <a:xfrm>
              <a:off x="4168378" y="1658429"/>
              <a:ext cx="121444" cy="121444"/>
            </a:xfrm>
            <a:prstGeom prst="ellipse">
              <a:avLst/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7" name="Straight Connector 22"/>
            <p:cNvCxnSpPr/>
            <p:nvPr/>
          </p:nvCxnSpPr>
          <p:spPr>
            <a:xfrm>
              <a:off x="4221955" y="1473449"/>
              <a:ext cx="0" cy="13716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24"/>
            <p:cNvCxnSpPr/>
            <p:nvPr/>
          </p:nvCxnSpPr>
          <p:spPr>
            <a:xfrm>
              <a:off x="3193254" y="1452018"/>
              <a:ext cx="1028701" cy="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Group 11"/>
            <p:cNvGrpSpPr/>
            <p:nvPr/>
          </p:nvGrpSpPr>
          <p:grpSpPr>
            <a:xfrm>
              <a:off x="1438784" y="1300536"/>
              <a:ext cx="1761617" cy="668729"/>
              <a:chOff x="1918379" y="1734048"/>
              <a:chExt cx="2348822" cy="891638"/>
            </a:xfrm>
          </p:grpSpPr>
          <p:sp>
            <p:nvSpPr>
              <p:cNvPr id="44" name="TextBox 36"/>
              <p:cNvSpPr txBox="1"/>
              <p:nvPr/>
            </p:nvSpPr>
            <p:spPr>
              <a:xfrm>
                <a:off x="1918379" y="2071688"/>
                <a:ext cx="2348822" cy="553998"/>
              </a:xfrm>
              <a:prstGeom prst="rect">
                <a:avLst/>
              </a:prstGeom>
              <a:noFill/>
            </p:spPr>
            <p:txBody>
              <a:bodyPr wrap="square" rIns="303671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45" name="Rectangle 10"/>
              <p:cNvSpPr/>
              <p:nvPr/>
            </p:nvSpPr>
            <p:spPr>
              <a:xfrm>
                <a:off x="2971874" y="1734048"/>
                <a:ext cx="1295327" cy="323165"/>
              </a:xfrm>
              <a:prstGeom prst="rect">
                <a:avLst/>
              </a:prstGeom>
            </p:spPr>
            <p:txBody>
              <a:bodyPr wrap="none" lIns="0" tIns="0" rIns="303671" bIns="0" anchor="b" anchorCtr="0">
                <a:normAutofit/>
              </a:bodyPr>
              <a:lstStyle/>
              <a:p>
                <a:pPr algn="r"/>
                <a:r>
                  <a:rPr lang="zh-CN" altLang="en-US" sz="1687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1050238" y="2948143"/>
            <a:ext cx="4414983" cy="2568414"/>
            <a:chOff x="745839" y="2096474"/>
            <a:chExt cx="3140361" cy="1826903"/>
          </a:xfrm>
        </p:grpSpPr>
        <p:sp>
          <p:nvSpPr>
            <p:cNvPr id="5" name="Freeform: Shape 4"/>
            <p:cNvSpPr/>
            <p:nvPr/>
          </p:nvSpPr>
          <p:spPr>
            <a:xfrm>
              <a:off x="3200400" y="2420644"/>
              <a:ext cx="685800" cy="1502733"/>
            </a:xfrm>
            <a:custGeom>
              <a:avLst/>
              <a:gdLst>
                <a:gd name="connsiteX0" fmla="*/ 914400 w 914400"/>
                <a:gd name="connsiteY0" fmla="*/ 0 h 2003644"/>
                <a:gd name="connsiteX1" fmla="*/ 914400 w 914400"/>
                <a:gd name="connsiteY1" fmla="*/ 2003644 h 2003644"/>
                <a:gd name="connsiteX2" fmla="*/ 0 w 914400"/>
                <a:gd name="connsiteY2" fmla="*/ 2003644 h 2003644"/>
                <a:gd name="connsiteX3" fmla="*/ 0 w 914400"/>
                <a:gd name="connsiteY3" fmla="*/ 1282128 h 2003644"/>
                <a:gd name="connsiteX4" fmla="*/ 103466 w 914400"/>
                <a:gd name="connsiteY4" fmla="*/ 1171666 h 2003644"/>
                <a:gd name="connsiteX5" fmla="*/ 882888 w 914400"/>
                <a:gd name="connsiteY5" fmla="*/ 49346 h 200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400" h="2003644">
                  <a:moveTo>
                    <a:pt x="914400" y="0"/>
                  </a:moveTo>
                  <a:lnTo>
                    <a:pt x="914400" y="2003644"/>
                  </a:lnTo>
                  <a:lnTo>
                    <a:pt x="0" y="2003644"/>
                  </a:lnTo>
                  <a:lnTo>
                    <a:pt x="0" y="1282128"/>
                  </a:lnTo>
                  <a:lnTo>
                    <a:pt x="103466" y="1171666"/>
                  </a:lnTo>
                  <a:cubicBezTo>
                    <a:pt x="435336" y="790538"/>
                    <a:pt x="671123" y="388593"/>
                    <a:pt x="882888" y="493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Oval 17"/>
            <p:cNvSpPr/>
            <p:nvPr/>
          </p:nvSpPr>
          <p:spPr>
            <a:xfrm>
              <a:off x="3482579" y="2438126"/>
              <a:ext cx="121444" cy="121444"/>
            </a:xfrm>
            <a:prstGeom prst="ellipse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1" name="Straight Connector 26"/>
            <p:cNvCxnSpPr/>
            <p:nvPr/>
          </p:nvCxnSpPr>
          <p:spPr>
            <a:xfrm>
              <a:off x="3536155" y="2244974"/>
              <a:ext cx="0" cy="13716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8"/>
            <p:cNvCxnSpPr/>
            <p:nvPr/>
          </p:nvCxnSpPr>
          <p:spPr>
            <a:xfrm>
              <a:off x="2507456" y="2234258"/>
              <a:ext cx="1028701" cy="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39"/>
            <p:cNvGrpSpPr/>
            <p:nvPr/>
          </p:nvGrpSpPr>
          <p:grpSpPr>
            <a:xfrm>
              <a:off x="745839" y="2096474"/>
              <a:ext cx="1761617" cy="668729"/>
              <a:chOff x="1918379" y="1734048"/>
              <a:chExt cx="2348822" cy="891638"/>
            </a:xfrm>
          </p:grpSpPr>
          <p:sp>
            <p:nvSpPr>
              <p:cNvPr id="42" name="TextBox 40"/>
              <p:cNvSpPr txBox="1"/>
              <p:nvPr/>
            </p:nvSpPr>
            <p:spPr>
              <a:xfrm>
                <a:off x="1918379" y="2071688"/>
                <a:ext cx="2348822" cy="553998"/>
              </a:xfrm>
              <a:prstGeom prst="rect">
                <a:avLst/>
              </a:prstGeom>
              <a:noFill/>
            </p:spPr>
            <p:txBody>
              <a:bodyPr wrap="square" rIns="303671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43" name="Rectangle 41"/>
              <p:cNvSpPr/>
              <p:nvPr/>
            </p:nvSpPr>
            <p:spPr>
              <a:xfrm>
                <a:off x="2971874" y="1734048"/>
                <a:ext cx="1295327" cy="323165"/>
              </a:xfrm>
              <a:prstGeom prst="rect">
                <a:avLst/>
              </a:prstGeom>
            </p:spPr>
            <p:txBody>
              <a:bodyPr wrap="none" lIns="0" tIns="0" rIns="303671" bIns="0" anchor="b" anchorCtr="0">
                <a:normAutofit/>
              </a:bodyPr>
              <a:lstStyle/>
              <a:p>
                <a:pPr algn="r"/>
                <a:r>
                  <a:rPr lang="zh-CN" altLang="en-US" sz="1687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</p:grpSp>
      </p:grpSp>
      <p:grpSp>
        <p:nvGrpSpPr>
          <p:cNvPr id="46" name="组合 45"/>
          <p:cNvGrpSpPr/>
          <p:nvPr/>
        </p:nvGrpSpPr>
        <p:grpSpPr>
          <a:xfrm>
            <a:off x="568161" y="4194588"/>
            <a:ext cx="3932905" cy="1321968"/>
            <a:chOff x="402939" y="2983066"/>
            <a:chExt cx="2797461" cy="940311"/>
          </a:xfrm>
        </p:grpSpPr>
        <p:sp>
          <p:nvSpPr>
            <p:cNvPr id="4" name="Freeform: Shape 3"/>
            <p:cNvSpPr/>
            <p:nvPr/>
          </p:nvSpPr>
          <p:spPr>
            <a:xfrm>
              <a:off x="2514600" y="3382240"/>
              <a:ext cx="685800" cy="541137"/>
            </a:xfrm>
            <a:custGeom>
              <a:avLst/>
              <a:gdLst>
                <a:gd name="connsiteX0" fmla="*/ 914400 w 914400"/>
                <a:gd name="connsiteY0" fmla="*/ 0 h 721516"/>
                <a:gd name="connsiteX1" fmla="*/ 914400 w 914400"/>
                <a:gd name="connsiteY1" fmla="*/ 721516 h 721516"/>
                <a:gd name="connsiteX2" fmla="*/ 0 w 914400"/>
                <a:gd name="connsiteY2" fmla="*/ 721516 h 721516"/>
                <a:gd name="connsiteX3" fmla="*/ 806637 w 914400"/>
                <a:gd name="connsiteY3" fmla="*/ 115049 h 72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" h="721516">
                  <a:moveTo>
                    <a:pt x="914400" y="0"/>
                  </a:moveTo>
                  <a:lnTo>
                    <a:pt x="914400" y="721516"/>
                  </a:lnTo>
                  <a:lnTo>
                    <a:pt x="0" y="721516"/>
                  </a:lnTo>
                  <a:cubicBezTo>
                    <a:pt x="319035" y="544894"/>
                    <a:pt x="582726" y="336725"/>
                    <a:pt x="806637" y="1150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Oval 16"/>
            <p:cNvSpPr/>
            <p:nvPr/>
          </p:nvSpPr>
          <p:spPr>
            <a:xfrm>
              <a:off x="2800349" y="3321518"/>
              <a:ext cx="121444" cy="121444"/>
            </a:xfrm>
            <a:prstGeom prst="ellipse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5" name="Straight Connector 30"/>
            <p:cNvCxnSpPr/>
            <p:nvPr/>
          </p:nvCxnSpPr>
          <p:spPr>
            <a:xfrm>
              <a:off x="2857500" y="3136292"/>
              <a:ext cx="0" cy="13716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32"/>
            <p:cNvCxnSpPr/>
            <p:nvPr/>
          </p:nvCxnSpPr>
          <p:spPr>
            <a:xfrm>
              <a:off x="2164556" y="3124750"/>
              <a:ext cx="685800" cy="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42"/>
            <p:cNvGrpSpPr/>
            <p:nvPr/>
          </p:nvGrpSpPr>
          <p:grpSpPr>
            <a:xfrm>
              <a:off x="402939" y="2983066"/>
              <a:ext cx="1761617" cy="668729"/>
              <a:chOff x="1918379" y="1734048"/>
              <a:chExt cx="2348822" cy="891638"/>
            </a:xfrm>
          </p:grpSpPr>
          <p:sp>
            <p:nvSpPr>
              <p:cNvPr id="40" name="TextBox 43"/>
              <p:cNvSpPr txBox="1"/>
              <p:nvPr/>
            </p:nvSpPr>
            <p:spPr>
              <a:xfrm>
                <a:off x="1918379" y="2071688"/>
                <a:ext cx="2348822" cy="553998"/>
              </a:xfrm>
              <a:prstGeom prst="rect">
                <a:avLst/>
              </a:prstGeom>
              <a:noFill/>
            </p:spPr>
            <p:txBody>
              <a:bodyPr wrap="square" rIns="303671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41" name="Rectangle 44"/>
              <p:cNvSpPr/>
              <p:nvPr/>
            </p:nvSpPr>
            <p:spPr>
              <a:xfrm>
                <a:off x="2971874" y="1734048"/>
                <a:ext cx="1295327" cy="323165"/>
              </a:xfrm>
              <a:prstGeom prst="rect">
                <a:avLst/>
              </a:prstGeom>
            </p:spPr>
            <p:txBody>
              <a:bodyPr wrap="none" lIns="0" tIns="0" rIns="303671" bIns="0" anchor="b" anchorCtr="0">
                <a:normAutofit/>
              </a:bodyPr>
              <a:lstStyle/>
              <a:p>
                <a:pPr algn="r"/>
                <a:r>
                  <a:rPr lang="zh-CN" altLang="en-US" sz="1687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6429376" y="1830077"/>
            <a:ext cx="4480866" cy="3686480"/>
            <a:chOff x="4572000" y="1301198"/>
            <a:chExt cx="3187223" cy="2622179"/>
          </a:xfrm>
        </p:grpSpPr>
        <p:sp>
          <p:nvSpPr>
            <p:cNvPr id="7" name="Freeform: Shape 6"/>
            <p:cNvSpPr/>
            <p:nvPr/>
          </p:nvSpPr>
          <p:spPr>
            <a:xfrm>
              <a:off x="4572000" y="1837402"/>
              <a:ext cx="685800" cy="2085975"/>
            </a:xfrm>
            <a:custGeom>
              <a:avLst/>
              <a:gdLst>
                <a:gd name="connsiteX0" fmla="*/ 0 w 914400"/>
                <a:gd name="connsiteY0" fmla="*/ 0 h 2781300"/>
                <a:gd name="connsiteX1" fmla="*/ 821159 w 914400"/>
                <a:gd name="connsiteY1" fmla="*/ 631646 h 2781300"/>
                <a:gd name="connsiteX2" fmla="*/ 914400 w 914400"/>
                <a:gd name="connsiteY2" fmla="*/ 777656 h 2781300"/>
                <a:gd name="connsiteX3" fmla="*/ 914400 w 914400"/>
                <a:gd name="connsiteY3" fmla="*/ 2781300 h 2781300"/>
                <a:gd name="connsiteX4" fmla="*/ 0 w 914400"/>
                <a:gd name="connsiteY4" fmla="*/ 2781300 h 278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2781300">
                  <a:moveTo>
                    <a:pt x="0" y="0"/>
                  </a:moveTo>
                  <a:cubicBezTo>
                    <a:pt x="342900" y="0"/>
                    <a:pt x="575112" y="258654"/>
                    <a:pt x="821159" y="631646"/>
                  </a:cubicBezTo>
                  <a:lnTo>
                    <a:pt x="914400" y="777656"/>
                  </a:lnTo>
                  <a:lnTo>
                    <a:pt x="914400" y="2781300"/>
                  </a:lnTo>
                  <a:lnTo>
                    <a:pt x="0" y="2781300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Oval 19"/>
            <p:cNvSpPr/>
            <p:nvPr/>
          </p:nvSpPr>
          <p:spPr>
            <a:xfrm>
              <a:off x="4854178" y="1658429"/>
              <a:ext cx="121444" cy="121444"/>
            </a:xfrm>
            <a:prstGeom prst="ellipse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" name="Straight Connector 21"/>
            <p:cNvCxnSpPr/>
            <p:nvPr/>
          </p:nvCxnSpPr>
          <p:spPr>
            <a:xfrm>
              <a:off x="4914900" y="1473449"/>
              <a:ext cx="0" cy="13716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23"/>
            <p:cNvCxnSpPr/>
            <p:nvPr/>
          </p:nvCxnSpPr>
          <p:spPr>
            <a:xfrm>
              <a:off x="4914899" y="1452018"/>
              <a:ext cx="1028701" cy="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12"/>
            <p:cNvGrpSpPr/>
            <p:nvPr/>
          </p:nvGrpSpPr>
          <p:grpSpPr>
            <a:xfrm>
              <a:off x="5997606" y="1301198"/>
              <a:ext cx="1761617" cy="657872"/>
              <a:chOff x="7996808" y="1734930"/>
              <a:chExt cx="2348822" cy="877163"/>
            </a:xfrm>
          </p:grpSpPr>
          <p:sp>
            <p:nvSpPr>
              <p:cNvPr id="38" name="TextBox 46"/>
              <p:cNvSpPr txBox="1"/>
              <p:nvPr/>
            </p:nvSpPr>
            <p:spPr>
              <a:xfrm>
                <a:off x="7996808" y="2058095"/>
                <a:ext cx="2348822" cy="553998"/>
              </a:xfrm>
              <a:prstGeom prst="rect">
                <a:avLst/>
              </a:prstGeom>
              <a:noFill/>
            </p:spPr>
            <p:txBody>
              <a:bodyPr wrap="square" lIns="303671" rIns="303671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984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39" name="Rectangle 47"/>
              <p:cNvSpPr/>
              <p:nvPr/>
            </p:nvSpPr>
            <p:spPr>
              <a:xfrm>
                <a:off x="7996808" y="1734930"/>
                <a:ext cx="1513437" cy="323165"/>
              </a:xfrm>
              <a:prstGeom prst="rect">
                <a:avLst/>
              </a:prstGeom>
            </p:spPr>
            <p:txBody>
              <a:bodyPr wrap="none" lIns="303671" tIns="0" rIns="303671" bIns="0" anchor="ctr" anchorCtr="0">
                <a:normAutofit/>
              </a:bodyPr>
              <a:lstStyle/>
              <a:p>
                <a:r>
                  <a:rPr lang="zh-CN" altLang="en-US" sz="1687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7393532" y="2968223"/>
            <a:ext cx="4404940" cy="2548334"/>
            <a:chOff x="5257800" y="2110757"/>
            <a:chExt cx="3133217" cy="1812620"/>
          </a:xfrm>
        </p:grpSpPr>
        <p:sp>
          <p:nvSpPr>
            <p:cNvPr id="8" name="Freeform: Shape 7"/>
            <p:cNvSpPr/>
            <p:nvPr/>
          </p:nvSpPr>
          <p:spPr>
            <a:xfrm>
              <a:off x="5257800" y="2420644"/>
              <a:ext cx="685800" cy="1502733"/>
            </a:xfrm>
            <a:custGeom>
              <a:avLst/>
              <a:gdLst>
                <a:gd name="connsiteX0" fmla="*/ 0 w 914400"/>
                <a:gd name="connsiteY0" fmla="*/ 0 h 2003644"/>
                <a:gd name="connsiteX1" fmla="*/ 31512 w 914400"/>
                <a:gd name="connsiteY1" fmla="*/ 49346 h 2003644"/>
                <a:gd name="connsiteX2" fmla="*/ 810934 w 914400"/>
                <a:gd name="connsiteY2" fmla="*/ 1171666 h 2003644"/>
                <a:gd name="connsiteX3" fmla="*/ 914400 w 914400"/>
                <a:gd name="connsiteY3" fmla="*/ 1282128 h 2003644"/>
                <a:gd name="connsiteX4" fmla="*/ 914400 w 914400"/>
                <a:gd name="connsiteY4" fmla="*/ 2003644 h 2003644"/>
                <a:gd name="connsiteX5" fmla="*/ 0 w 914400"/>
                <a:gd name="connsiteY5" fmla="*/ 2003644 h 200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400" h="2003644">
                  <a:moveTo>
                    <a:pt x="0" y="0"/>
                  </a:moveTo>
                  <a:lnTo>
                    <a:pt x="31512" y="49346"/>
                  </a:lnTo>
                  <a:cubicBezTo>
                    <a:pt x="243278" y="388593"/>
                    <a:pt x="479064" y="790538"/>
                    <a:pt x="810934" y="1171666"/>
                  </a:cubicBezTo>
                  <a:lnTo>
                    <a:pt x="914400" y="1282128"/>
                  </a:lnTo>
                  <a:lnTo>
                    <a:pt x="914400" y="2003644"/>
                  </a:lnTo>
                  <a:lnTo>
                    <a:pt x="0" y="2003644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Oval 20"/>
            <p:cNvSpPr/>
            <p:nvPr/>
          </p:nvSpPr>
          <p:spPr>
            <a:xfrm>
              <a:off x="5539978" y="2438126"/>
              <a:ext cx="121444" cy="121444"/>
            </a:xfrm>
            <a:prstGeom prst="ellipse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0" name="Straight Connector 25"/>
            <p:cNvCxnSpPr/>
            <p:nvPr/>
          </p:nvCxnSpPr>
          <p:spPr>
            <a:xfrm>
              <a:off x="5593555" y="2244974"/>
              <a:ext cx="0" cy="13716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7"/>
            <p:cNvCxnSpPr/>
            <p:nvPr/>
          </p:nvCxnSpPr>
          <p:spPr>
            <a:xfrm>
              <a:off x="5600700" y="2234258"/>
              <a:ext cx="1028701" cy="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" name="Group 13"/>
            <p:cNvGrpSpPr/>
            <p:nvPr/>
          </p:nvGrpSpPr>
          <p:grpSpPr>
            <a:xfrm>
              <a:off x="6629400" y="2110757"/>
              <a:ext cx="1761617" cy="657872"/>
              <a:chOff x="9660396" y="2814343"/>
              <a:chExt cx="2348822" cy="877163"/>
            </a:xfrm>
          </p:grpSpPr>
          <p:sp>
            <p:nvSpPr>
              <p:cNvPr id="36" name="TextBox 49"/>
              <p:cNvSpPr txBox="1"/>
              <p:nvPr/>
            </p:nvSpPr>
            <p:spPr>
              <a:xfrm>
                <a:off x="9660396" y="3137508"/>
                <a:ext cx="2348822" cy="553998"/>
              </a:xfrm>
              <a:prstGeom prst="rect">
                <a:avLst/>
              </a:prstGeom>
              <a:noFill/>
            </p:spPr>
            <p:txBody>
              <a:bodyPr wrap="square" lIns="303671" rIns="303671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984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37" name="Rectangle 50"/>
              <p:cNvSpPr/>
              <p:nvPr/>
            </p:nvSpPr>
            <p:spPr>
              <a:xfrm>
                <a:off x="9660396" y="2814343"/>
                <a:ext cx="1513437" cy="323165"/>
              </a:xfrm>
              <a:prstGeom prst="rect">
                <a:avLst/>
              </a:prstGeom>
            </p:spPr>
            <p:txBody>
              <a:bodyPr wrap="none" lIns="303671" tIns="0" rIns="303671" bIns="0" anchor="ctr" anchorCtr="0">
                <a:normAutofit/>
              </a:bodyPr>
              <a:lstStyle/>
              <a:p>
                <a:r>
                  <a:rPr lang="zh-CN" altLang="en-US" sz="1687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8357687" y="4214667"/>
            <a:ext cx="3922862" cy="1301888"/>
            <a:chOff x="5943600" y="2997349"/>
            <a:chExt cx="2790317" cy="926028"/>
          </a:xfrm>
        </p:grpSpPr>
        <p:sp>
          <p:nvSpPr>
            <p:cNvPr id="9" name="Freeform: Shape 8"/>
            <p:cNvSpPr/>
            <p:nvPr/>
          </p:nvSpPr>
          <p:spPr>
            <a:xfrm>
              <a:off x="5943600" y="3382240"/>
              <a:ext cx="685800" cy="541137"/>
            </a:xfrm>
            <a:custGeom>
              <a:avLst/>
              <a:gdLst>
                <a:gd name="connsiteX0" fmla="*/ 0 w 914400"/>
                <a:gd name="connsiteY0" fmla="*/ 0 h 721516"/>
                <a:gd name="connsiteX1" fmla="*/ 107763 w 914400"/>
                <a:gd name="connsiteY1" fmla="*/ 115049 h 721516"/>
                <a:gd name="connsiteX2" fmla="*/ 914400 w 914400"/>
                <a:gd name="connsiteY2" fmla="*/ 721516 h 721516"/>
                <a:gd name="connsiteX3" fmla="*/ 0 w 914400"/>
                <a:gd name="connsiteY3" fmla="*/ 721516 h 72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4400" h="721516">
                  <a:moveTo>
                    <a:pt x="0" y="0"/>
                  </a:moveTo>
                  <a:lnTo>
                    <a:pt x="107763" y="115049"/>
                  </a:lnTo>
                  <a:cubicBezTo>
                    <a:pt x="331675" y="336725"/>
                    <a:pt x="595365" y="544894"/>
                    <a:pt x="914400" y="721516"/>
                  </a:cubicBezTo>
                  <a:lnTo>
                    <a:pt x="0" y="721516"/>
                  </a:ln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Oval 15"/>
            <p:cNvSpPr/>
            <p:nvPr/>
          </p:nvSpPr>
          <p:spPr>
            <a:xfrm>
              <a:off x="6229350" y="3321518"/>
              <a:ext cx="121444" cy="121444"/>
            </a:xfrm>
            <a:prstGeom prst="ellipse">
              <a:avLst/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4" name="Straight Connector 29"/>
            <p:cNvCxnSpPr/>
            <p:nvPr/>
          </p:nvCxnSpPr>
          <p:spPr>
            <a:xfrm>
              <a:off x="6286500" y="3136292"/>
              <a:ext cx="0" cy="13716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31"/>
            <p:cNvCxnSpPr/>
            <p:nvPr/>
          </p:nvCxnSpPr>
          <p:spPr>
            <a:xfrm>
              <a:off x="6286500" y="3124750"/>
              <a:ext cx="685800" cy="0"/>
            </a:xfrm>
            <a:prstGeom prst="line">
              <a:avLst/>
            </a:prstGeom>
            <a:ln>
              <a:solidFill>
                <a:srgbClr val="7F8C8D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14"/>
            <p:cNvGrpSpPr/>
            <p:nvPr/>
          </p:nvGrpSpPr>
          <p:grpSpPr>
            <a:xfrm>
              <a:off x="6972300" y="2997349"/>
              <a:ext cx="1761617" cy="657872"/>
              <a:chOff x="9660396" y="3996465"/>
              <a:chExt cx="2348822" cy="877163"/>
            </a:xfrm>
          </p:grpSpPr>
          <p:sp>
            <p:nvSpPr>
              <p:cNvPr id="34" name="TextBox 52"/>
              <p:cNvSpPr txBox="1"/>
              <p:nvPr/>
            </p:nvSpPr>
            <p:spPr>
              <a:xfrm>
                <a:off x="9660396" y="4319630"/>
                <a:ext cx="2348822" cy="553998"/>
              </a:xfrm>
              <a:prstGeom prst="rect">
                <a:avLst/>
              </a:prstGeom>
              <a:noFill/>
            </p:spPr>
            <p:txBody>
              <a:bodyPr wrap="square" lIns="303671" rIns="303671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984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35" name="Rectangle 53"/>
              <p:cNvSpPr/>
              <p:nvPr/>
            </p:nvSpPr>
            <p:spPr>
              <a:xfrm>
                <a:off x="9660396" y="3996465"/>
                <a:ext cx="1513437" cy="323165"/>
              </a:xfrm>
              <a:prstGeom prst="rect">
                <a:avLst/>
              </a:prstGeom>
            </p:spPr>
            <p:txBody>
              <a:bodyPr wrap="none" lIns="303671" tIns="0" rIns="303671" bIns="0" anchor="ctr" anchorCtr="0">
                <a:normAutofit/>
              </a:bodyPr>
              <a:lstStyle/>
              <a:p>
                <a:r>
                  <a:rPr lang="zh-CN" altLang="en-US" sz="1687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79912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>
            <a:extLst>
              <a:ext uri="{FF2B5EF4-FFF2-40B4-BE49-F238E27FC236}">
                <a16:creationId xmlns:a16="http://schemas.microsoft.com/office/drawing/2014/main" id="{09A7BFD7-F137-4F0C-A7DE-CF561888D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838087" cy="723265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5FC717F-545B-4520-97C3-85A1CA4DD438}"/>
              </a:ext>
            </a:extLst>
          </p:cNvPr>
          <p:cNvSpPr/>
          <p:nvPr/>
        </p:nvSpPr>
        <p:spPr>
          <a:xfrm>
            <a:off x="1420787" y="808013"/>
            <a:ext cx="11417300" cy="5727700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080930E-5014-4A72-9611-C874999F2AC7}"/>
              </a:ext>
            </a:extLst>
          </p:cNvPr>
          <p:cNvSpPr txBox="1"/>
          <p:nvPr/>
        </p:nvSpPr>
        <p:spPr>
          <a:xfrm>
            <a:off x="7581503" y="2329927"/>
            <a:ext cx="2612117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>
                <a:latin typeface="+mn-ea"/>
                <a:cs typeface="+mn-ea"/>
                <a:sym typeface="+mn-lt"/>
              </a:rPr>
              <a:t>年度工作概述</a:t>
            </a:r>
          </a:p>
        </p:txBody>
      </p:sp>
      <p:sp>
        <p:nvSpPr>
          <p:cNvPr id="13" name="任意多边形 6">
            <a:extLst>
              <a:ext uri="{FF2B5EF4-FFF2-40B4-BE49-F238E27FC236}">
                <a16:creationId xmlns:a16="http://schemas.microsoft.com/office/drawing/2014/main" id="{DDE26B17-CDD4-4906-8650-BA519C0EED20}"/>
              </a:ext>
            </a:extLst>
          </p:cNvPr>
          <p:cNvSpPr>
            <a:spLocks noChangeAspect="1"/>
          </p:cNvSpPr>
          <p:nvPr/>
        </p:nvSpPr>
        <p:spPr>
          <a:xfrm>
            <a:off x="6740938" y="2426267"/>
            <a:ext cx="338258" cy="268984"/>
          </a:xfrm>
          <a:custGeom>
            <a:avLst/>
            <a:gdLst>
              <a:gd name="connsiteX0" fmla="*/ 1269152 w 5503378"/>
              <a:gd name="connsiteY0" fmla="*/ 398964 h 4376313"/>
              <a:gd name="connsiteX1" fmla="*/ 1115543 w 5503378"/>
              <a:gd name="connsiteY1" fmla="*/ 408642 h 4376313"/>
              <a:gd name="connsiteX2" fmla="*/ 443777 w 5503378"/>
              <a:gd name="connsiteY2" fmla="*/ 601558 h 4376313"/>
              <a:gd name="connsiteX3" fmla="*/ 295433 w 5503378"/>
              <a:gd name="connsiteY3" fmla="*/ 680204 h 4376313"/>
              <a:gd name="connsiteX4" fmla="*/ 295433 w 5503378"/>
              <a:gd name="connsiteY4" fmla="*/ 3901750 h 4376313"/>
              <a:gd name="connsiteX5" fmla="*/ 334198 w 5503378"/>
              <a:gd name="connsiteY5" fmla="*/ 3883118 h 4376313"/>
              <a:gd name="connsiteX6" fmla="*/ 1240374 w 5503378"/>
              <a:gd name="connsiteY6" fmla="*/ 3664387 h 4376313"/>
              <a:gd name="connsiteX7" fmla="*/ 1269152 w 5503378"/>
              <a:gd name="connsiteY7" fmla="*/ 3663489 h 4376313"/>
              <a:gd name="connsiteX8" fmla="*/ 1557152 w 5503378"/>
              <a:gd name="connsiteY8" fmla="*/ 398013 h 4376313"/>
              <a:gd name="connsiteX9" fmla="*/ 1557152 w 5503378"/>
              <a:gd name="connsiteY9" fmla="*/ 3662744 h 4376313"/>
              <a:gd name="connsiteX10" fmla="*/ 1590667 w 5503378"/>
              <a:gd name="connsiteY10" fmla="*/ 3663823 h 4376313"/>
              <a:gd name="connsiteX11" fmla="*/ 2540219 w 5503378"/>
              <a:gd name="connsiteY11" fmla="*/ 3898466 h 4376313"/>
              <a:gd name="connsiteX12" fmla="*/ 2594382 w 5503378"/>
              <a:gd name="connsiteY12" fmla="*/ 3925168 h 4376313"/>
              <a:gd name="connsiteX13" fmla="*/ 2594382 w 5503378"/>
              <a:gd name="connsiteY13" fmla="*/ 707255 h 4376313"/>
              <a:gd name="connsiteX14" fmla="*/ 2406911 w 5503378"/>
              <a:gd name="connsiteY14" fmla="*/ 606565 h 4376313"/>
              <a:gd name="connsiteX15" fmla="*/ 1736398 w 5503378"/>
              <a:gd name="connsiteY15" fmla="*/ 410225 h 4376313"/>
              <a:gd name="connsiteX16" fmla="*/ 4262441 w 5503378"/>
              <a:gd name="connsiteY16" fmla="*/ 397459 h 4376313"/>
              <a:gd name="connsiteX17" fmla="*/ 4262441 w 5503378"/>
              <a:gd name="connsiteY17" fmla="*/ 3666541 h 4376313"/>
              <a:gd name="connsiteX18" fmla="*/ 4347032 w 5503378"/>
              <a:gd name="connsiteY18" fmla="*/ 3672315 h 4376313"/>
              <a:gd name="connsiteX19" fmla="*/ 5191768 w 5503378"/>
              <a:gd name="connsiteY19" fmla="*/ 3898466 h 4376313"/>
              <a:gd name="connsiteX20" fmla="*/ 5209717 w 5503378"/>
              <a:gd name="connsiteY20" fmla="*/ 3907366 h 4376313"/>
              <a:gd name="connsiteX21" fmla="*/ 5209717 w 5503378"/>
              <a:gd name="connsiteY21" fmla="*/ 686508 h 4376313"/>
              <a:gd name="connsiteX22" fmla="*/ 5128663 w 5503378"/>
              <a:gd name="connsiteY22" fmla="*/ 641090 h 4376313"/>
              <a:gd name="connsiteX23" fmla="*/ 4291291 w 5503378"/>
              <a:gd name="connsiteY23" fmla="*/ 399245 h 4376313"/>
              <a:gd name="connsiteX24" fmla="*/ 4145671 w 5503378"/>
              <a:gd name="connsiteY24" fmla="*/ 390227 h 4376313"/>
              <a:gd name="connsiteX25" fmla="*/ 2887575 w 5503378"/>
              <a:gd name="connsiteY25" fmla="*/ 711699 h 4376313"/>
              <a:gd name="connsiteX26" fmla="*/ 2882382 w 5503378"/>
              <a:gd name="connsiteY26" fmla="*/ 704854 h 4376313"/>
              <a:gd name="connsiteX27" fmla="*/ 2882382 w 5503378"/>
              <a:gd name="connsiteY27" fmla="*/ 3932615 h 4376313"/>
              <a:gd name="connsiteX28" fmla="*/ 2974975 w 5503378"/>
              <a:gd name="connsiteY28" fmla="*/ 3887852 h 4376313"/>
              <a:gd name="connsiteX29" fmla="*/ 3822020 w 5503378"/>
              <a:gd name="connsiteY29" fmla="*/ 3669830 h 4376313"/>
              <a:gd name="connsiteX30" fmla="*/ 3974441 w 5503378"/>
              <a:gd name="connsiteY30" fmla="*/ 3660877 h 4376313"/>
              <a:gd name="connsiteX31" fmla="*/ 3974441 w 5503378"/>
              <a:gd name="connsiteY31" fmla="*/ 395785 h 4376313"/>
              <a:gd name="connsiteX32" fmla="*/ 4235416 w 5503378"/>
              <a:gd name="connsiteY32" fmla="*/ 395785 h 4376313"/>
              <a:gd name="connsiteX33" fmla="*/ 1426036 w 5503378"/>
              <a:gd name="connsiteY33" fmla="*/ 389080 h 4376313"/>
              <a:gd name="connsiteX34" fmla="*/ 1319604 w 5503378"/>
              <a:gd name="connsiteY34" fmla="*/ 395786 h 4376313"/>
              <a:gd name="connsiteX35" fmla="*/ 1524456 w 5503378"/>
              <a:gd name="connsiteY35" fmla="*/ 395786 h 4376313"/>
              <a:gd name="connsiteX36" fmla="*/ 1427200 w 5503378"/>
              <a:gd name="connsiteY36" fmla="*/ 9 h 4376313"/>
              <a:gd name="connsiteX37" fmla="*/ 2688168 w 5503378"/>
              <a:gd name="connsiteY37" fmla="*/ 312853 h 4376313"/>
              <a:gd name="connsiteX38" fmla="*/ 2745869 w 5503378"/>
              <a:gd name="connsiteY38" fmla="*/ 346413 h 4376313"/>
              <a:gd name="connsiteX39" fmla="*/ 2815813 w 5503378"/>
              <a:gd name="connsiteY39" fmla="*/ 306248 h 4376313"/>
              <a:gd name="connsiteX40" fmla="*/ 5350123 w 5503378"/>
              <a:gd name="connsiteY40" fmla="*/ 318433 h 4376313"/>
              <a:gd name="connsiteX41" fmla="*/ 5482419 w 5503378"/>
              <a:gd name="connsiteY41" fmla="*/ 395785 h 4376313"/>
              <a:gd name="connsiteX42" fmla="*/ 5497717 w 5503378"/>
              <a:gd name="connsiteY42" fmla="*/ 395785 h 4376313"/>
              <a:gd name="connsiteX43" fmla="*/ 5497717 w 5503378"/>
              <a:gd name="connsiteY43" fmla="*/ 404730 h 4376313"/>
              <a:gd name="connsiteX44" fmla="*/ 5503378 w 5503378"/>
              <a:gd name="connsiteY44" fmla="*/ 408040 h 4376313"/>
              <a:gd name="connsiteX45" fmla="*/ 5497717 w 5503378"/>
              <a:gd name="connsiteY45" fmla="*/ 415411 h 4376313"/>
              <a:gd name="connsiteX46" fmla="*/ 5497717 w 5503378"/>
              <a:gd name="connsiteY46" fmla="*/ 4063279 h 4376313"/>
              <a:gd name="connsiteX47" fmla="*/ 5503378 w 5503378"/>
              <a:gd name="connsiteY47" fmla="*/ 4066589 h 4376313"/>
              <a:gd name="connsiteX48" fmla="*/ 5497717 w 5503378"/>
              <a:gd name="connsiteY48" fmla="*/ 4073960 h 4376313"/>
              <a:gd name="connsiteX49" fmla="*/ 5497717 w 5503378"/>
              <a:gd name="connsiteY49" fmla="*/ 4353635 h 4376313"/>
              <a:gd name="connsiteX50" fmla="*/ 5282917 w 5503378"/>
              <a:gd name="connsiteY50" fmla="*/ 4353635 h 4376313"/>
              <a:gd name="connsiteX51" fmla="*/ 5265499 w 5503378"/>
              <a:gd name="connsiteY51" fmla="*/ 4376313 h 4376313"/>
              <a:gd name="connsiteX52" fmla="*/ 5225027 w 5503378"/>
              <a:gd name="connsiteY52" fmla="*/ 4353635 h 4376313"/>
              <a:gd name="connsiteX53" fmla="*/ 5209717 w 5503378"/>
              <a:gd name="connsiteY53" fmla="*/ 4353635 h 4376313"/>
              <a:gd name="connsiteX54" fmla="*/ 5209717 w 5503378"/>
              <a:gd name="connsiteY54" fmla="*/ 4345057 h 4376313"/>
              <a:gd name="connsiteX55" fmla="*/ 5128663 w 5503378"/>
              <a:gd name="connsiteY55" fmla="*/ 4299639 h 4376313"/>
              <a:gd name="connsiteX56" fmla="*/ 2887575 w 5503378"/>
              <a:gd name="connsiteY56" fmla="*/ 4370248 h 4376313"/>
              <a:gd name="connsiteX57" fmla="*/ 2874972 w 5503378"/>
              <a:gd name="connsiteY57" fmla="*/ 4353635 h 4376313"/>
              <a:gd name="connsiteX58" fmla="*/ 2631368 w 5503378"/>
              <a:gd name="connsiteY58" fmla="*/ 4353635 h 4376313"/>
              <a:gd name="connsiteX59" fmla="*/ 2613950 w 5503378"/>
              <a:gd name="connsiteY59" fmla="*/ 4376313 h 4376313"/>
              <a:gd name="connsiteX60" fmla="*/ 373354 w 5503378"/>
              <a:gd name="connsiteY60" fmla="*/ 4294273 h 4376313"/>
              <a:gd name="connsiteX61" fmla="*/ 295433 w 5503378"/>
              <a:gd name="connsiteY61" fmla="*/ 4337382 h 4376313"/>
              <a:gd name="connsiteX62" fmla="*/ 295433 w 5503378"/>
              <a:gd name="connsiteY62" fmla="*/ 4353635 h 4376313"/>
              <a:gd name="connsiteX63" fmla="*/ 266055 w 5503378"/>
              <a:gd name="connsiteY63" fmla="*/ 4353635 h 4376313"/>
              <a:gd name="connsiteX64" fmla="*/ 236026 w 5503378"/>
              <a:gd name="connsiteY64" fmla="*/ 4370248 h 4376313"/>
              <a:gd name="connsiteX65" fmla="*/ 223423 w 5503378"/>
              <a:gd name="connsiteY65" fmla="*/ 4353635 h 4376313"/>
              <a:gd name="connsiteX66" fmla="*/ 7433 w 5503378"/>
              <a:gd name="connsiteY66" fmla="*/ 4353635 h 4376313"/>
              <a:gd name="connsiteX67" fmla="*/ 7433 w 5503378"/>
              <a:gd name="connsiteY67" fmla="*/ 4068923 h 4376313"/>
              <a:gd name="connsiteX68" fmla="*/ 0 w 5503378"/>
              <a:gd name="connsiteY68" fmla="*/ 4059125 h 4376313"/>
              <a:gd name="connsiteX69" fmla="*/ 7433 w 5503378"/>
              <a:gd name="connsiteY69" fmla="*/ 4054857 h 4376313"/>
              <a:gd name="connsiteX70" fmla="*/ 7433 w 5503378"/>
              <a:gd name="connsiteY70" fmla="*/ 410374 h 4376313"/>
              <a:gd name="connsiteX71" fmla="*/ 1 w 5503378"/>
              <a:gd name="connsiteY71" fmla="*/ 400577 h 4376313"/>
              <a:gd name="connsiteX72" fmla="*/ 7433 w 5503378"/>
              <a:gd name="connsiteY72" fmla="*/ 396308 h 4376313"/>
              <a:gd name="connsiteX73" fmla="*/ 7433 w 5503378"/>
              <a:gd name="connsiteY73" fmla="*/ 395785 h 4376313"/>
              <a:gd name="connsiteX74" fmla="*/ 8344 w 5503378"/>
              <a:gd name="connsiteY74" fmla="*/ 395785 h 4376313"/>
              <a:gd name="connsiteX75" fmla="*/ 164264 w 5503378"/>
              <a:gd name="connsiteY75" fmla="*/ 306248 h 4376313"/>
              <a:gd name="connsiteX76" fmla="*/ 1427200 w 5503378"/>
              <a:gd name="connsiteY76" fmla="*/ 9 h 4376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503378" h="4376313">
                <a:moveTo>
                  <a:pt x="1269152" y="398964"/>
                </a:moveTo>
                <a:lnTo>
                  <a:pt x="1115543" y="408642"/>
                </a:lnTo>
                <a:cubicBezTo>
                  <a:pt x="883943" y="438581"/>
                  <a:pt x="656683" y="502878"/>
                  <a:pt x="443777" y="601558"/>
                </a:cubicBezTo>
                <a:lnTo>
                  <a:pt x="295433" y="680204"/>
                </a:lnTo>
                <a:lnTo>
                  <a:pt x="295433" y="3901750"/>
                </a:lnTo>
                <a:lnTo>
                  <a:pt x="334198" y="3883118"/>
                </a:lnTo>
                <a:cubicBezTo>
                  <a:pt x="621693" y="3757526"/>
                  <a:pt x="929418" y="3684630"/>
                  <a:pt x="1240374" y="3664387"/>
                </a:cubicBezTo>
                <a:lnTo>
                  <a:pt x="1269152" y="3663489"/>
                </a:lnTo>
                <a:close/>
                <a:moveTo>
                  <a:pt x="1557152" y="398013"/>
                </a:moveTo>
                <a:lnTo>
                  <a:pt x="1557152" y="3662744"/>
                </a:lnTo>
                <a:lnTo>
                  <a:pt x="1590667" y="3663823"/>
                </a:lnTo>
                <a:cubicBezTo>
                  <a:pt x="1917207" y="3684024"/>
                  <a:pt x="2240283" y="3762256"/>
                  <a:pt x="2540219" y="3898466"/>
                </a:cubicBezTo>
                <a:lnTo>
                  <a:pt x="2594382" y="3925168"/>
                </a:lnTo>
                <a:lnTo>
                  <a:pt x="2594382" y="707255"/>
                </a:lnTo>
                <a:lnTo>
                  <a:pt x="2406911" y="606565"/>
                </a:lnTo>
                <a:cubicBezTo>
                  <a:pt x="2194644" y="506800"/>
                  <a:pt x="1967801" y="441346"/>
                  <a:pt x="1736398" y="410225"/>
                </a:cubicBezTo>
                <a:close/>
                <a:moveTo>
                  <a:pt x="4262441" y="397459"/>
                </a:moveTo>
                <a:lnTo>
                  <a:pt x="4262441" y="3666541"/>
                </a:lnTo>
                <a:lnTo>
                  <a:pt x="4347032" y="3672315"/>
                </a:lnTo>
                <a:cubicBezTo>
                  <a:pt x="4637721" y="3701454"/>
                  <a:pt x="4923968" y="3776850"/>
                  <a:pt x="5191768" y="3898466"/>
                </a:cubicBezTo>
                <a:lnTo>
                  <a:pt x="5209717" y="3907366"/>
                </a:lnTo>
                <a:lnTo>
                  <a:pt x="5209717" y="686508"/>
                </a:lnTo>
                <a:lnTo>
                  <a:pt x="5128663" y="641090"/>
                </a:lnTo>
                <a:cubicBezTo>
                  <a:pt x="4867531" y="506855"/>
                  <a:pt x="4581888" y="426223"/>
                  <a:pt x="4291291" y="399245"/>
                </a:cubicBezTo>
                <a:close/>
                <a:moveTo>
                  <a:pt x="4145671" y="390227"/>
                </a:moveTo>
                <a:cubicBezTo>
                  <a:pt x="3708114" y="376589"/>
                  <a:pt x="3266746" y="483691"/>
                  <a:pt x="2887575" y="711699"/>
                </a:cubicBezTo>
                <a:lnTo>
                  <a:pt x="2882382" y="704854"/>
                </a:lnTo>
                <a:lnTo>
                  <a:pt x="2882382" y="3932615"/>
                </a:lnTo>
                <a:lnTo>
                  <a:pt x="2974975" y="3887852"/>
                </a:lnTo>
                <a:cubicBezTo>
                  <a:pt x="3244026" y="3768874"/>
                  <a:pt x="3531042" y="3696213"/>
                  <a:pt x="3822020" y="3669830"/>
                </a:cubicBezTo>
                <a:lnTo>
                  <a:pt x="3974441" y="3660877"/>
                </a:lnTo>
                <a:lnTo>
                  <a:pt x="3974441" y="395785"/>
                </a:lnTo>
                <a:lnTo>
                  <a:pt x="4235416" y="395785"/>
                </a:lnTo>
                <a:close/>
                <a:moveTo>
                  <a:pt x="1426036" y="389080"/>
                </a:moveTo>
                <a:lnTo>
                  <a:pt x="1319604" y="395786"/>
                </a:lnTo>
                <a:lnTo>
                  <a:pt x="1524456" y="395786"/>
                </a:lnTo>
                <a:close/>
                <a:moveTo>
                  <a:pt x="1427200" y="9"/>
                </a:moveTo>
                <a:cubicBezTo>
                  <a:pt x="1863397" y="1151"/>
                  <a:pt x="2299266" y="105473"/>
                  <a:pt x="2688168" y="312853"/>
                </a:cubicBezTo>
                <a:lnTo>
                  <a:pt x="2745869" y="346413"/>
                </a:lnTo>
                <a:lnTo>
                  <a:pt x="2815813" y="306248"/>
                </a:lnTo>
                <a:cubicBezTo>
                  <a:pt x="3599725" y="-106268"/>
                  <a:pt x="4570538" y="-101877"/>
                  <a:pt x="5350123" y="318433"/>
                </a:cubicBezTo>
                <a:lnTo>
                  <a:pt x="5482419" y="395785"/>
                </a:lnTo>
                <a:lnTo>
                  <a:pt x="5497717" y="395785"/>
                </a:lnTo>
                <a:lnTo>
                  <a:pt x="5497717" y="404730"/>
                </a:lnTo>
                <a:lnTo>
                  <a:pt x="5503378" y="408040"/>
                </a:lnTo>
                <a:lnTo>
                  <a:pt x="5497717" y="415411"/>
                </a:lnTo>
                <a:lnTo>
                  <a:pt x="5497717" y="4063279"/>
                </a:lnTo>
                <a:lnTo>
                  <a:pt x="5503378" y="4066589"/>
                </a:lnTo>
                <a:lnTo>
                  <a:pt x="5497717" y="4073960"/>
                </a:lnTo>
                <a:lnTo>
                  <a:pt x="5497717" y="4353635"/>
                </a:lnTo>
                <a:lnTo>
                  <a:pt x="5282917" y="4353635"/>
                </a:lnTo>
                <a:lnTo>
                  <a:pt x="5265499" y="4376313"/>
                </a:lnTo>
                <a:lnTo>
                  <a:pt x="5225027" y="4353635"/>
                </a:lnTo>
                <a:lnTo>
                  <a:pt x="5209717" y="4353635"/>
                </a:lnTo>
                <a:lnTo>
                  <a:pt x="5209717" y="4345057"/>
                </a:lnTo>
                <a:lnTo>
                  <a:pt x="5128663" y="4299639"/>
                </a:lnTo>
                <a:cubicBezTo>
                  <a:pt x="4432311" y="3941678"/>
                  <a:pt x="3561657" y="3964900"/>
                  <a:pt x="2887575" y="4370248"/>
                </a:cubicBezTo>
                <a:lnTo>
                  <a:pt x="2874972" y="4353635"/>
                </a:lnTo>
                <a:lnTo>
                  <a:pt x="2631368" y="4353635"/>
                </a:lnTo>
                <a:lnTo>
                  <a:pt x="2613950" y="4376313"/>
                </a:lnTo>
                <a:cubicBezTo>
                  <a:pt x="1942487" y="3967532"/>
                  <a:pt x="1071997" y="3939871"/>
                  <a:pt x="373354" y="4294273"/>
                </a:cubicBezTo>
                <a:lnTo>
                  <a:pt x="295433" y="4337382"/>
                </a:lnTo>
                <a:lnTo>
                  <a:pt x="295433" y="4353635"/>
                </a:lnTo>
                <a:lnTo>
                  <a:pt x="266055" y="4353635"/>
                </a:lnTo>
                <a:lnTo>
                  <a:pt x="236026" y="4370248"/>
                </a:lnTo>
                <a:lnTo>
                  <a:pt x="223423" y="4353635"/>
                </a:lnTo>
                <a:lnTo>
                  <a:pt x="7433" y="4353635"/>
                </a:lnTo>
                <a:lnTo>
                  <a:pt x="7433" y="4068923"/>
                </a:lnTo>
                <a:lnTo>
                  <a:pt x="0" y="4059125"/>
                </a:lnTo>
                <a:lnTo>
                  <a:pt x="7433" y="4054857"/>
                </a:lnTo>
                <a:lnTo>
                  <a:pt x="7433" y="410374"/>
                </a:lnTo>
                <a:lnTo>
                  <a:pt x="1" y="400577"/>
                </a:lnTo>
                <a:lnTo>
                  <a:pt x="7433" y="396308"/>
                </a:lnTo>
                <a:lnTo>
                  <a:pt x="7433" y="395785"/>
                </a:lnTo>
                <a:lnTo>
                  <a:pt x="8344" y="395785"/>
                </a:lnTo>
                <a:lnTo>
                  <a:pt x="164264" y="306248"/>
                </a:lnTo>
                <a:cubicBezTo>
                  <a:pt x="554478" y="100906"/>
                  <a:pt x="991003" y="-1132"/>
                  <a:pt x="1427200" y="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D37A5D5-E9E3-4480-8EB4-3499281B3F32}"/>
              </a:ext>
            </a:extLst>
          </p:cNvPr>
          <p:cNvSpPr txBox="1"/>
          <p:nvPr/>
        </p:nvSpPr>
        <p:spPr>
          <a:xfrm>
            <a:off x="7581504" y="3189871"/>
            <a:ext cx="26121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>
                <a:latin typeface="+mn-ea"/>
                <a:cs typeface="+mn-ea"/>
                <a:sym typeface="+mn-lt"/>
              </a:rPr>
              <a:t>工作完成情况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53690CD-096B-4977-B775-056A57CA9B13}"/>
              </a:ext>
            </a:extLst>
          </p:cNvPr>
          <p:cNvSpPr txBox="1"/>
          <p:nvPr/>
        </p:nvSpPr>
        <p:spPr>
          <a:xfrm>
            <a:off x="7581504" y="4049815"/>
            <a:ext cx="26121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>
                <a:latin typeface="+mn-ea"/>
                <a:cs typeface="+mn-ea"/>
                <a:sym typeface="+mn-lt"/>
              </a:rPr>
              <a:t>成功案例展示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AA9E6E3-F4B1-4510-9EAB-D18A9FB2C238}"/>
              </a:ext>
            </a:extLst>
          </p:cNvPr>
          <p:cNvSpPr txBox="1"/>
          <p:nvPr/>
        </p:nvSpPr>
        <p:spPr>
          <a:xfrm>
            <a:off x="7581504" y="4909759"/>
            <a:ext cx="26121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zh-CN" altLang="en-US" sz="2400" dirty="0">
                <a:latin typeface="+mn-ea"/>
                <a:cs typeface="+mn-ea"/>
                <a:sym typeface="+mn-lt"/>
              </a:rPr>
              <a:t>明年工作计划</a:t>
            </a:r>
          </a:p>
        </p:txBody>
      </p:sp>
      <p:sp>
        <p:nvSpPr>
          <p:cNvPr id="22" name="任意多边形 19">
            <a:extLst>
              <a:ext uri="{FF2B5EF4-FFF2-40B4-BE49-F238E27FC236}">
                <a16:creationId xmlns:a16="http://schemas.microsoft.com/office/drawing/2014/main" id="{FEB571A5-B9DE-49E9-A47D-AEF48DA7B1D7}"/>
              </a:ext>
            </a:extLst>
          </p:cNvPr>
          <p:cNvSpPr>
            <a:spLocks noChangeAspect="1"/>
          </p:cNvSpPr>
          <p:nvPr/>
        </p:nvSpPr>
        <p:spPr>
          <a:xfrm>
            <a:off x="6745866" y="4960591"/>
            <a:ext cx="328403" cy="360000"/>
          </a:xfrm>
          <a:custGeom>
            <a:avLst/>
            <a:gdLst>
              <a:gd name="connsiteX0" fmla="*/ 1864628 w 4326339"/>
              <a:gd name="connsiteY0" fmla="*/ 3283995 h 4742597"/>
              <a:gd name="connsiteX1" fmla="*/ 1864628 w 4326339"/>
              <a:gd name="connsiteY1" fmla="*/ 4461109 h 4742597"/>
              <a:gd name="connsiteX2" fmla="*/ 2461711 w 4326339"/>
              <a:gd name="connsiteY2" fmla="*/ 4461109 h 4742597"/>
              <a:gd name="connsiteX3" fmla="*/ 2461711 w 4326339"/>
              <a:gd name="connsiteY3" fmla="*/ 3283995 h 4742597"/>
              <a:gd name="connsiteX4" fmla="*/ 1583140 w 4326339"/>
              <a:gd name="connsiteY4" fmla="*/ 3002507 h 4742597"/>
              <a:gd name="connsiteX5" fmla="*/ 2743199 w 4326339"/>
              <a:gd name="connsiteY5" fmla="*/ 3002507 h 4742597"/>
              <a:gd name="connsiteX6" fmla="*/ 2743199 w 4326339"/>
              <a:gd name="connsiteY6" fmla="*/ 4742597 h 4742597"/>
              <a:gd name="connsiteX7" fmla="*/ 1583140 w 4326339"/>
              <a:gd name="connsiteY7" fmla="*/ 4742597 h 4742597"/>
              <a:gd name="connsiteX8" fmla="*/ 281488 w 4326339"/>
              <a:gd name="connsiteY8" fmla="*/ 1850981 h 4742597"/>
              <a:gd name="connsiteX9" fmla="*/ 281488 w 4326339"/>
              <a:gd name="connsiteY9" fmla="*/ 4461109 h 4742597"/>
              <a:gd name="connsiteX10" fmla="*/ 878571 w 4326339"/>
              <a:gd name="connsiteY10" fmla="*/ 4461109 h 4742597"/>
              <a:gd name="connsiteX11" fmla="*/ 878571 w 4326339"/>
              <a:gd name="connsiteY11" fmla="*/ 1850981 h 4742597"/>
              <a:gd name="connsiteX12" fmla="*/ 0 w 4326339"/>
              <a:gd name="connsiteY12" fmla="*/ 1569493 h 4742597"/>
              <a:gd name="connsiteX13" fmla="*/ 1160059 w 4326339"/>
              <a:gd name="connsiteY13" fmla="*/ 1569493 h 4742597"/>
              <a:gd name="connsiteX14" fmla="*/ 1160059 w 4326339"/>
              <a:gd name="connsiteY14" fmla="*/ 4742597 h 4742597"/>
              <a:gd name="connsiteX15" fmla="*/ 0 w 4326339"/>
              <a:gd name="connsiteY15" fmla="*/ 4742597 h 4742597"/>
              <a:gd name="connsiteX16" fmla="*/ 3447768 w 4326339"/>
              <a:gd name="connsiteY16" fmla="*/ 281488 h 4742597"/>
              <a:gd name="connsiteX17" fmla="*/ 3447768 w 4326339"/>
              <a:gd name="connsiteY17" fmla="*/ 4461109 h 4742597"/>
              <a:gd name="connsiteX18" fmla="*/ 4044851 w 4326339"/>
              <a:gd name="connsiteY18" fmla="*/ 4461109 h 4742597"/>
              <a:gd name="connsiteX19" fmla="*/ 4044851 w 4326339"/>
              <a:gd name="connsiteY19" fmla="*/ 281488 h 4742597"/>
              <a:gd name="connsiteX20" fmla="*/ 3166280 w 4326339"/>
              <a:gd name="connsiteY20" fmla="*/ 0 h 4742597"/>
              <a:gd name="connsiteX21" fmla="*/ 4326339 w 4326339"/>
              <a:gd name="connsiteY21" fmla="*/ 0 h 4742597"/>
              <a:gd name="connsiteX22" fmla="*/ 4326339 w 4326339"/>
              <a:gd name="connsiteY22" fmla="*/ 4742597 h 4742597"/>
              <a:gd name="connsiteX23" fmla="*/ 3166280 w 4326339"/>
              <a:gd name="connsiteY23" fmla="*/ 4742597 h 4742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326339" h="4742597">
                <a:moveTo>
                  <a:pt x="1864628" y="3283995"/>
                </a:moveTo>
                <a:lnTo>
                  <a:pt x="1864628" y="4461109"/>
                </a:lnTo>
                <a:lnTo>
                  <a:pt x="2461711" y="4461109"/>
                </a:lnTo>
                <a:lnTo>
                  <a:pt x="2461711" y="3283995"/>
                </a:lnTo>
                <a:close/>
                <a:moveTo>
                  <a:pt x="1583140" y="3002507"/>
                </a:moveTo>
                <a:lnTo>
                  <a:pt x="2743199" y="3002507"/>
                </a:lnTo>
                <a:lnTo>
                  <a:pt x="2743199" y="4742597"/>
                </a:lnTo>
                <a:lnTo>
                  <a:pt x="1583140" y="4742597"/>
                </a:lnTo>
                <a:close/>
                <a:moveTo>
                  <a:pt x="281488" y="1850981"/>
                </a:moveTo>
                <a:lnTo>
                  <a:pt x="281488" y="4461109"/>
                </a:lnTo>
                <a:lnTo>
                  <a:pt x="878571" y="4461109"/>
                </a:lnTo>
                <a:lnTo>
                  <a:pt x="878571" y="1850981"/>
                </a:lnTo>
                <a:close/>
                <a:moveTo>
                  <a:pt x="0" y="1569493"/>
                </a:moveTo>
                <a:lnTo>
                  <a:pt x="1160059" y="1569493"/>
                </a:lnTo>
                <a:lnTo>
                  <a:pt x="1160059" y="4742597"/>
                </a:lnTo>
                <a:lnTo>
                  <a:pt x="0" y="4742597"/>
                </a:lnTo>
                <a:close/>
                <a:moveTo>
                  <a:pt x="3447768" y="281488"/>
                </a:moveTo>
                <a:lnTo>
                  <a:pt x="3447768" y="4461109"/>
                </a:lnTo>
                <a:lnTo>
                  <a:pt x="4044851" y="4461109"/>
                </a:lnTo>
                <a:lnTo>
                  <a:pt x="4044851" y="281488"/>
                </a:lnTo>
                <a:close/>
                <a:moveTo>
                  <a:pt x="3166280" y="0"/>
                </a:moveTo>
                <a:lnTo>
                  <a:pt x="4326339" y="0"/>
                </a:lnTo>
                <a:lnTo>
                  <a:pt x="4326339" y="4742597"/>
                </a:lnTo>
                <a:lnTo>
                  <a:pt x="3166280" y="474259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4" name="任意多边形 21">
            <a:extLst>
              <a:ext uri="{FF2B5EF4-FFF2-40B4-BE49-F238E27FC236}">
                <a16:creationId xmlns:a16="http://schemas.microsoft.com/office/drawing/2014/main" id="{845B421C-C17A-472D-A3AB-8BDFE8BA7989}"/>
              </a:ext>
            </a:extLst>
          </p:cNvPr>
          <p:cNvSpPr>
            <a:spLocks noChangeAspect="1"/>
          </p:cNvSpPr>
          <p:nvPr/>
        </p:nvSpPr>
        <p:spPr>
          <a:xfrm>
            <a:off x="6726712" y="4100647"/>
            <a:ext cx="366711" cy="360000"/>
          </a:xfrm>
          <a:custGeom>
            <a:avLst/>
            <a:gdLst>
              <a:gd name="connsiteX0" fmla="*/ 691301 w 3728312"/>
              <a:gd name="connsiteY0" fmla="*/ 2013432 h 3660080"/>
              <a:gd name="connsiteX1" fmla="*/ 1468457 w 3728312"/>
              <a:gd name="connsiteY1" fmla="*/ 2013432 h 3660080"/>
              <a:gd name="connsiteX2" fmla="*/ 1646645 w 3728312"/>
              <a:gd name="connsiteY2" fmla="*/ 2013432 h 3660080"/>
              <a:gd name="connsiteX3" fmla="*/ 1646644 w 3728312"/>
              <a:gd name="connsiteY3" fmla="*/ 2013433 h 3660080"/>
              <a:gd name="connsiteX4" fmla="*/ 1646646 w 3728312"/>
              <a:gd name="connsiteY4" fmla="*/ 2013433 h 3660080"/>
              <a:gd name="connsiteX5" fmla="*/ 1646645 w 3728312"/>
              <a:gd name="connsiteY5" fmla="*/ 2191620 h 3660080"/>
              <a:gd name="connsiteX6" fmla="*/ 1646648 w 3728312"/>
              <a:gd name="connsiteY6" fmla="*/ 2191623 h 3660080"/>
              <a:gd name="connsiteX7" fmla="*/ 1646645 w 3728312"/>
              <a:gd name="connsiteY7" fmla="*/ 2191626 h 3660080"/>
              <a:gd name="connsiteX8" fmla="*/ 1646645 w 3728312"/>
              <a:gd name="connsiteY8" fmla="*/ 2968776 h 3660080"/>
              <a:gd name="connsiteX9" fmla="*/ 1394645 w 3728312"/>
              <a:gd name="connsiteY9" fmla="*/ 2968776 h 3660080"/>
              <a:gd name="connsiteX10" fmla="*/ 1394646 w 3728312"/>
              <a:gd name="connsiteY10" fmla="*/ 2443625 h 3660080"/>
              <a:gd name="connsiteX11" fmla="*/ 178191 w 3728312"/>
              <a:gd name="connsiteY11" fmla="*/ 3660080 h 3660080"/>
              <a:gd name="connsiteX12" fmla="*/ 0 w 3728312"/>
              <a:gd name="connsiteY12" fmla="*/ 3481889 h 3660080"/>
              <a:gd name="connsiteX13" fmla="*/ 1216457 w 3728312"/>
              <a:gd name="connsiteY13" fmla="*/ 2265432 h 3660080"/>
              <a:gd name="connsiteX14" fmla="*/ 691301 w 3728312"/>
              <a:gd name="connsiteY14" fmla="*/ 2265432 h 3660080"/>
              <a:gd name="connsiteX15" fmla="*/ 2081667 w 3728312"/>
              <a:gd name="connsiteY15" fmla="*/ 2013430 h 3660080"/>
              <a:gd name="connsiteX16" fmla="*/ 2259855 w 3728312"/>
              <a:gd name="connsiteY16" fmla="*/ 2013430 h 3660080"/>
              <a:gd name="connsiteX17" fmla="*/ 3037011 w 3728312"/>
              <a:gd name="connsiteY17" fmla="*/ 2013430 h 3660080"/>
              <a:gd name="connsiteX18" fmla="*/ 3037011 w 3728312"/>
              <a:gd name="connsiteY18" fmla="*/ 2265431 h 3660080"/>
              <a:gd name="connsiteX19" fmla="*/ 2511855 w 3728312"/>
              <a:gd name="connsiteY19" fmla="*/ 2265431 h 3660080"/>
              <a:gd name="connsiteX20" fmla="*/ 3728312 w 3728312"/>
              <a:gd name="connsiteY20" fmla="*/ 3481888 h 3660080"/>
              <a:gd name="connsiteX21" fmla="*/ 3550122 w 3728312"/>
              <a:gd name="connsiteY21" fmla="*/ 3660079 h 3660080"/>
              <a:gd name="connsiteX22" fmla="*/ 2333667 w 3728312"/>
              <a:gd name="connsiteY22" fmla="*/ 2443624 h 3660080"/>
              <a:gd name="connsiteX23" fmla="*/ 2333667 w 3728312"/>
              <a:gd name="connsiteY23" fmla="*/ 2968774 h 3660080"/>
              <a:gd name="connsiteX24" fmla="*/ 2081667 w 3728312"/>
              <a:gd name="connsiteY24" fmla="*/ 2968774 h 3660080"/>
              <a:gd name="connsiteX25" fmla="*/ 2081667 w 3728312"/>
              <a:gd name="connsiteY25" fmla="*/ 2191624 h 3660080"/>
              <a:gd name="connsiteX26" fmla="*/ 2081664 w 3728312"/>
              <a:gd name="connsiteY26" fmla="*/ 2191621 h 3660080"/>
              <a:gd name="connsiteX27" fmla="*/ 2081667 w 3728312"/>
              <a:gd name="connsiteY27" fmla="*/ 2191619 h 3660080"/>
              <a:gd name="connsiteX28" fmla="*/ 2081666 w 3728312"/>
              <a:gd name="connsiteY28" fmla="*/ 2013431 h 3660080"/>
              <a:gd name="connsiteX29" fmla="*/ 2081668 w 3728312"/>
              <a:gd name="connsiteY29" fmla="*/ 2013431 h 3660080"/>
              <a:gd name="connsiteX30" fmla="*/ 178191 w 3728312"/>
              <a:gd name="connsiteY30" fmla="*/ 2 h 3660080"/>
              <a:gd name="connsiteX31" fmla="*/ 1394646 w 3728312"/>
              <a:gd name="connsiteY31" fmla="*/ 1216456 h 3660080"/>
              <a:gd name="connsiteX32" fmla="*/ 1394645 w 3728312"/>
              <a:gd name="connsiteY32" fmla="*/ 691306 h 3660080"/>
              <a:gd name="connsiteX33" fmla="*/ 1646645 w 3728312"/>
              <a:gd name="connsiteY33" fmla="*/ 691306 h 3660080"/>
              <a:gd name="connsiteX34" fmla="*/ 1646645 w 3728312"/>
              <a:gd name="connsiteY34" fmla="*/ 1468456 h 3660080"/>
              <a:gd name="connsiteX35" fmla="*/ 1646648 w 3728312"/>
              <a:gd name="connsiteY35" fmla="*/ 1468459 h 3660080"/>
              <a:gd name="connsiteX36" fmla="*/ 1646645 w 3728312"/>
              <a:gd name="connsiteY36" fmla="*/ 1468462 h 3660080"/>
              <a:gd name="connsiteX37" fmla="*/ 1646646 w 3728312"/>
              <a:gd name="connsiteY37" fmla="*/ 1646649 h 3660080"/>
              <a:gd name="connsiteX38" fmla="*/ 1646644 w 3728312"/>
              <a:gd name="connsiteY38" fmla="*/ 1646649 h 3660080"/>
              <a:gd name="connsiteX39" fmla="*/ 1646645 w 3728312"/>
              <a:gd name="connsiteY39" fmla="*/ 1646650 h 3660080"/>
              <a:gd name="connsiteX40" fmla="*/ 1468457 w 3728312"/>
              <a:gd name="connsiteY40" fmla="*/ 1646650 h 3660080"/>
              <a:gd name="connsiteX41" fmla="*/ 691301 w 3728312"/>
              <a:gd name="connsiteY41" fmla="*/ 1646650 h 3660080"/>
              <a:gd name="connsiteX42" fmla="*/ 691301 w 3728312"/>
              <a:gd name="connsiteY42" fmla="*/ 1394650 h 3660080"/>
              <a:gd name="connsiteX43" fmla="*/ 1216457 w 3728312"/>
              <a:gd name="connsiteY43" fmla="*/ 1394650 h 3660080"/>
              <a:gd name="connsiteX44" fmla="*/ 0 w 3728312"/>
              <a:gd name="connsiteY44" fmla="*/ 178192 h 3660080"/>
              <a:gd name="connsiteX45" fmla="*/ 3550122 w 3728312"/>
              <a:gd name="connsiteY45" fmla="*/ 0 h 3660080"/>
              <a:gd name="connsiteX46" fmla="*/ 3728312 w 3728312"/>
              <a:gd name="connsiteY46" fmla="*/ 178191 h 3660080"/>
              <a:gd name="connsiteX47" fmla="*/ 2511855 w 3728312"/>
              <a:gd name="connsiteY47" fmla="*/ 1394648 h 3660080"/>
              <a:gd name="connsiteX48" fmla="*/ 3037011 w 3728312"/>
              <a:gd name="connsiteY48" fmla="*/ 1394648 h 3660080"/>
              <a:gd name="connsiteX49" fmla="*/ 3037011 w 3728312"/>
              <a:gd name="connsiteY49" fmla="*/ 1646648 h 3660080"/>
              <a:gd name="connsiteX50" fmla="*/ 2259855 w 3728312"/>
              <a:gd name="connsiteY50" fmla="*/ 1646648 h 3660080"/>
              <a:gd name="connsiteX51" fmla="*/ 2081667 w 3728312"/>
              <a:gd name="connsiteY51" fmla="*/ 1646648 h 3660080"/>
              <a:gd name="connsiteX52" fmla="*/ 2081666 w 3728312"/>
              <a:gd name="connsiteY52" fmla="*/ 1646648 h 3660080"/>
              <a:gd name="connsiteX53" fmla="*/ 2081667 w 3728312"/>
              <a:gd name="connsiteY53" fmla="*/ 1468460 h 3660080"/>
              <a:gd name="connsiteX54" fmla="*/ 2081664 w 3728312"/>
              <a:gd name="connsiteY54" fmla="*/ 1468458 h 3660080"/>
              <a:gd name="connsiteX55" fmla="*/ 2081667 w 3728312"/>
              <a:gd name="connsiteY55" fmla="*/ 1468455 h 3660080"/>
              <a:gd name="connsiteX56" fmla="*/ 2081667 w 3728312"/>
              <a:gd name="connsiteY56" fmla="*/ 691305 h 3660080"/>
              <a:gd name="connsiteX57" fmla="*/ 2333667 w 3728312"/>
              <a:gd name="connsiteY57" fmla="*/ 691305 h 3660080"/>
              <a:gd name="connsiteX58" fmla="*/ 2333667 w 3728312"/>
              <a:gd name="connsiteY58" fmla="*/ 1216455 h 366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3728312" h="3660080">
                <a:moveTo>
                  <a:pt x="691301" y="2013432"/>
                </a:moveTo>
                <a:lnTo>
                  <a:pt x="1468457" y="2013432"/>
                </a:lnTo>
                <a:lnTo>
                  <a:pt x="1646645" y="2013432"/>
                </a:lnTo>
                <a:lnTo>
                  <a:pt x="1646644" y="2013433"/>
                </a:lnTo>
                <a:lnTo>
                  <a:pt x="1646646" y="2013433"/>
                </a:lnTo>
                <a:lnTo>
                  <a:pt x="1646645" y="2191620"/>
                </a:lnTo>
                <a:lnTo>
                  <a:pt x="1646648" y="2191623"/>
                </a:lnTo>
                <a:lnTo>
                  <a:pt x="1646645" y="2191626"/>
                </a:lnTo>
                <a:lnTo>
                  <a:pt x="1646645" y="2968776"/>
                </a:lnTo>
                <a:lnTo>
                  <a:pt x="1394645" y="2968776"/>
                </a:lnTo>
                <a:lnTo>
                  <a:pt x="1394646" y="2443625"/>
                </a:lnTo>
                <a:lnTo>
                  <a:pt x="178191" y="3660080"/>
                </a:lnTo>
                <a:lnTo>
                  <a:pt x="0" y="3481889"/>
                </a:lnTo>
                <a:lnTo>
                  <a:pt x="1216457" y="2265432"/>
                </a:lnTo>
                <a:lnTo>
                  <a:pt x="691301" y="2265432"/>
                </a:lnTo>
                <a:close/>
                <a:moveTo>
                  <a:pt x="2081667" y="2013430"/>
                </a:moveTo>
                <a:lnTo>
                  <a:pt x="2259855" y="2013430"/>
                </a:lnTo>
                <a:lnTo>
                  <a:pt x="3037011" y="2013430"/>
                </a:lnTo>
                <a:lnTo>
                  <a:pt x="3037011" y="2265431"/>
                </a:lnTo>
                <a:lnTo>
                  <a:pt x="2511855" y="2265431"/>
                </a:lnTo>
                <a:lnTo>
                  <a:pt x="3728312" y="3481888"/>
                </a:lnTo>
                <a:lnTo>
                  <a:pt x="3550122" y="3660079"/>
                </a:lnTo>
                <a:lnTo>
                  <a:pt x="2333667" y="2443624"/>
                </a:lnTo>
                <a:lnTo>
                  <a:pt x="2333667" y="2968774"/>
                </a:lnTo>
                <a:lnTo>
                  <a:pt x="2081667" y="2968774"/>
                </a:lnTo>
                <a:lnTo>
                  <a:pt x="2081667" y="2191624"/>
                </a:lnTo>
                <a:lnTo>
                  <a:pt x="2081664" y="2191621"/>
                </a:lnTo>
                <a:lnTo>
                  <a:pt x="2081667" y="2191619"/>
                </a:lnTo>
                <a:lnTo>
                  <a:pt x="2081666" y="2013431"/>
                </a:lnTo>
                <a:lnTo>
                  <a:pt x="2081668" y="2013431"/>
                </a:lnTo>
                <a:close/>
                <a:moveTo>
                  <a:pt x="178191" y="2"/>
                </a:moveTo>
                <a:lnTo>
                  <a:pt x="1394646" y="1216456"/>
                </a:lnTo>
                <a:lnTo>
                  <a:pt x="1394645" y="691306"/>
                </a:lnTo>
                <a:lnTo>
                  <a:pt x="1646645" y="691306"/>
                </a:lnTo>
                <a:lnTo>
                  <a:pt x="1646645" y="1468456"/>
                </a:lnTo>
                <a:lnTo>
                  <a:pt x="1646648" y="1468459"/>
                </a:lnTo>
                <a:lnTo>
                  <a:pt x="1646645" y="1468462"/>
                </a:lnTo>
                <a:lnTo>
                  <a:pt x="1646646" y="1646649"/>
                </a:lnTo>
                <a:lnTo>
                  <a:pt x="1646644" y="1646649"/>
                </a:lnTo>
                <a:lnTo>
                  <a:pt x="1646645" y="1646650"/>
                </a:lnTo>
                <a:lnTo>
                  <a:pt x="1468457" y="1646650"/>
                </a:lnTo>
                <a:lnTo>
                  <a:pt x="691301" y="1646650"/>
                </a:lnTo>
                <a:lnTo>
                  <a:pt x="691301" y="1394650"/>
                </a:lnTo>
                <a:lnTo>
                  <a:pt x="1216457" y="1394650"/>
                </a:lnTo>
                <a:lnTo>
                  <a:pt x="0" y="178192"/>
                </a:lnTo>
                <a:close/>
                <a:moveTo>
                  <a:pt x="3550122" y="0"/>
                </a:moveTo>
                <a:lnTo>
                  <a:pt x="3728312" y="178191"/>
                </a:lnTo>
                <a:lnTo>
                  <a:pt x="2511855" y="1394648"/>
                </a:lnTo>
                <a:lnTo>
                  <a:pt x="3037011" y="1394648"/>
                </a:lnTo>
                <a:lnTo>
                  <a:pt x="3037011" y="1646648"/>
                </a:lnTo>
                <a:lnTo>
                  <a:pt x="2259855" y="1646648"/>
                </a:lnTo>
                <a:lnTo>
                  <a:pt x="2081667" y="1646648"/>
                </a:lnTo>
                <a:lnTo>
                  <a:pt x="2081666" y="1646648"/>
                </a:lnTo>
                <a:lnTo>
                  <a:pt x="2081667" y="1468460"/>
                </a:lnTo>
                <a:lnTo>
                  <a:pt x="2081664" y="1468458"/>
                </a:lnTo>
                <a:lnTo>
                  <a:pt x="2081667" y="1468455"/>
                </a:lnTo>
                <a:lnTo>
                  <a:pt x="2081667" y="691305"/>
                </a:lnTo>
                <a:lnTo>
                  <a:pt x="2333667" y="691305"/>
                </a:lnTo>
                <a:lnTo>
                  <a:pt x="2333667" y="121645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5" name="Freeform 75">
            <a:extLst>
              <a:ext uri="{FF2B5EF4-FFF2-40B4-BE49-F238E27FC236}">
                <a16:creationId xmlns:a16="http://schemas.microsoft.com/office/drawing/2014/main" id="{ED8A5F20-C24E-4214-977A-FC245098568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6740938" y="3240703"/>
            <a:ext cx="338259" cy="360000"/>
          </a:xfrm>
          <a:custGeom>
            <a:avLst/>
            <a:gdLst>
              <a:gd name="T0" fmla="*/ 145 w 413"/>
              <a:gd name="T1" fmla="*/ 290 h 440"/>
              <a:gd name="T2" fmla="*/ 104 w 413"/>
              <a:gd name="T3" fmla="*/ 330 h 440"/>
              <a:gd name="T4" fmla="*/ 145 w 413"/>
              <a:gd name="T5" fmla="*/ 371 h 440"/>
              <a:gd name="T6" fmla="*/ 185 w 413"/>
              <a:gd name="T7" fmla="*/ 330 h 440"/>
              <a:gd name="T8" fmla="*/ 145 w 413"/>
              <a:gd name="T9" fmla="*/ 290 h 440"/>
              <a:gd name="T10" fmla="*/ 145 w 413"/>
              <a:gd name="T11" fmla="*/ 356 h 440"/>
              <a:gd name="T12" fmla="*/ 119 w 413"/>
              <a:gd name="T13" fmla="*/ 330 h 440"/>
              <a:gd name="T14" fmla="*/ 145 w 413"/>
              <a:gd name="T15" fmla="*/ 305 h 440"/>
              <a:gd name="T16" fmla="*/ 171 w 413"/>
              <a:gd name="T17" fmla="*/ 330 h 440"/>
              <a:gd name="T18" fmla="*/ 145 w 413"/>
              <a:gd name="T19" fmla="*/ 356 h 440"/>
              <a:gd name="T20" fmla="*/ 222 w 413"/>
              <a:gd name="T21" fmla="*/ 358 h 440"/>
              <a:gd name="T22" fmla="*/ 182 w 413"/>
              <a:gd name="T23" fmla="*/ 399 h 440"/>
              <a:gd name="T24" fmla="*/ 222 w 413"/>
              <a:gd name="T25" fmla="*/ 440 h 440"/>
              <a:gd name="T26" fmla="*/ 263 w 413"/>
              <a:gd name="T27" fmla="*/ 399 h 440"/>
              <a:gd name="T28" fmla="*/ 222 w 413"/>
              <a:gd name="T29" fmla="*/ 358 h 440"/>
              <a:gd name="T30" fmla="*/ 222 w 413"/>
              <a:gd name="T31" fmla="*/ 425 h 440"/>
              <a:gd name="T32" fmla="*/ 197 w 413"/>
              <a:gd name="T33" fmla="*/ 399 h 440"/>
              <a:gd name="T34" fmla="*/ 222 w 413"/>
              <a:gd name="T35" fmla="*/ 373 h 440"/>
              <a:gd name="T36" fmla="*/ 248 w 413"/>
              <a:gd name="T37" fmla="*/ 399 h 440"/>
              <a:gd name="T38" fmla="*/ 222 w 413"/>
              <a:gd name="T39" fmla="*/ 425 h 440"/>
              <a:gd name="T40" fmla="*/ 339 w 413"/>
              <a:gd name="T41" fmla="*/ 0 h 440"/>
              <a:gd name="T42" fmla="*/ 74 w 413"/>
              <a:gd name="T43" fmla="*/ 0 h 440"/>
              <a:gd name="T44" fmla="*/ 0 w 413"/>
              <a:gd name="T45" fmla="*/ 74 h 440"/>
              <a:gd name="T46" fmla="*/ 0 w 413"/>
              <a:gd name="T47" fmla="*/ 204 h 440"/>
              <a:gd name="T48" fmla="*/ 74 w 413"/>
              <a:gd name="T49" fmla="*/ 278 h 440"/>
              <a:gd name="T50" fmla="*/ 339 w 413"/>
              <a:gd name="T51" fmla="*/ 278 h 440"/>
              <a:gd name="T52" fmla="*/ 413 w 413"/>
              <a:gd name="T53" fmla="*/ 204 h 440"/>
              <a:gd name="T54" fmla="*/ 413 w 413"/>
              <a:gd name="T55" fmla="*/ 74 h 440"/>
              <a:gd name="T56" fmla="*/ 339 w 413"/>
              <a:gd name="T57" fmla="*/ 0 h 440"/>
              <a:gd name="T58" fmla="*/ 398 w 413"/>
              <a:gd name="T59" fmla="*/ 204 h 440"/>
              <a:gd name="T60" fmla="*/ 339 w 413"/>
              <a:gd name="T61" fmla="*/ 263 h 440"/>
              <a:gd name="T62" fmla="*/ 74 w 413"/>
              <a:gd name="T63" fmla="*/ 263 h 440"/>
              <a:gd name="T64" fmla="*/ 14 w 413"/>
              <a:gd name="T65" fmla="*/ 204 h 440"/>
              <a:gd name="T66" fmla="*/ 14 w 413"/>
              <a:gd name="T67" fmla="*/ 74 h 440"/>
              <a:gd name="T68" fmla="*/ 74 w 413"/>
              <a:gd name="T69" fmla="*/ 15 h 440"/>
              <a:gd name="T70" fmla="*/ 339 w 413"/>
              <a:gd name="T71" fmla="*/ 15 h 440"/>
              <a:gd name="T72" fmla="*/ 398 w 413"/>
              <a:gd name="T73" fmla="*/ 74 h 440"/>
              <a:gd name="T74" fmla="*/ 398 w 413"/>
              <a:gd name="T75" fmla="*/ 204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3" h="440">
                <a:moveTo>
                  <a:pt x="145" y="290"/>
                </a:moveTo>
                <a:cubicBezTo>
                  <a:pt x="122" y="290"/>
                  <a:pt x="104" y="308"/>
                  <a:pt x="104" y="330"/>
                </a:cubicBezTo>
                <a:cubicBezTo>
                  <a:pt x="104" y="353"/>
                  <a:pt x="122" y="371"/>
                  <a:pt x="145" y="371"/>
                </a:cubicBezTo>
                <a:cubicBezTo>
                  <a:pt x="167" y="371"/>
                  <a:pt x="185" y="353"/>
                  <a:pt x="185" y="330"/>
                </a:cubicBezTo>
                <a:cubicBezTo>
                  <a:pt x="185" y="308"/>
                  <a:pt x="167" y="290"/>
                  <a:pt x="145" y="290"/>
                </a:cubicBezTo>
                <a:close/>
                <a:moveTo>
                  <a:pt x="145" y="356"/>
                </a:moveTo>
                <a:cubicBezTo>
                  <a:pt x="131" y="356"/>
                  <a:pt x="119" y="345"/>
                  <a:pt x="119" y="330"/>
                </a:cubicBezTo>
                <a:cubicBezTo>
                  <a:pt x="119" y="316"/>
                  <a:pt x="131" y="305"/>
                  <a:pt x="145" y="305"/>
                </a:cubicBezTo>
                <a:cubicBezTo>
                  <a:pt x="159" y="305"/>
                  <a:pt x="171" y="316"/>
                  <a:pt x="171" y="330"/>
                </a:cubicBezTo>
                <a:cubicBezTo>
                  <a:pt x="171" y="345"/>
                  <a:pt x="159" y="356"/>
                  <a:pt x="145" y="356"/>
                </a:cubicBezTo>
                <a:close/>
                <a:moveTo>
                  <a:pt x="222" y="358"/>
                </a:moveTo>
                <a:cubicBezTo>
                  <a:pt x="200" y="358"/>
                  <a:pt x="182" y="377"/>
                  <a:pt x="182" y="399"/>
                </a:cubicBezTo>
                <a:cubicBezTo>
                  <a:pt x="182" y="421"/>
                  <a:pt x="200" y="440"/>
                  <a:pt x="222" y="440"/>
                </a:cubicBezTo>
                <a:cubicBezTo>
                  <a:pt x="245" y="440"/>
                  <a:pt x="263" y="421"/>
                  <a:pt x="263" y="399"/>
                </a:cubicBezTo>
                <a:cubicBezTo>
                  <a:pt x="263" y="377"/>
                  <a:pt x="245" y="358"/>
                  <a:pt x="222" y="358"/>
                </a:cubicBezTo>
                <a:close/>
                <a:moveTo>
                  <a:pt x="222" y="425"/>
                </a:moveTo>
                <a:cubicBezTo>
                  <a:pt x="208" y="425"/>
                  <a:pt x="197" y="413"/>
                  <a:pt x="197" y="399"/>
                </a:cubicBezTo>
                <a:cubicBezTo>
                  <a:pt x="197" y="385"/>
                  <a:pt x="208" y="373"/>
                  <a:pt x="222" y="373"/>
                </a:cubicBezTo>
                <a:cubicBezTo>
                  <a:pt x="237" y="373"/>
                  <a:pt x="248" y="385"/>
                  <a:pt x="248" y="399"/>
                </a:cubicBezTo>
                <a:cubicBezTo>
                  <a:pt x="248" y="413"/>
                  <a:pt x="237" y="425"/>
                  <a:pt x="222" y="425"/>
                </a:cubicBezTo>
                <a:close/>
                <a:moveTo>
                  <a:pt x="339" y="0"/>
                </a:moveTo>
                <a:cubicBezTo>
                  <a:pt x="74" y="0"/>
                  <a:pt x="74" y="0"/>
                  <a:pt x="74" y="0"/>
                </a:cubicBezTo>
                <a:cubicBezTo>
                  <a:pt x="33" y="0"/>
                  <a:pt x="0" y="33"/>
                  <a:pt x="0" y="74"/>
                </a:cubicBezTo>
                <a:cubicBezTo>
                  <a:pt x="0" y="204"/>
                  <a:pt x="0" y="204"/>
                  <a:pt x="0" y="204"/>
                </a:cubicBezTo>
                <a:cubicBezTo>
                  <a:pt x="0" y="245"/>
                  <a:pt x="33" y="278"/>
                  <a:pt x="74" y="278"/>
                </a:cubicBezTo>
                <a:cubicBezTo>
                  <a:pt x="339" y="278"/>
                  <a:pt x="339" y="278"/>
                  <a:pt x="339" y="278"/>
                </a:cubicBezTo>
                <a:cubicBezTo>
                  <a:pt x="380" y="278"/>
                  <a:pt x="413" y="245"/>
                  <a:pt x="413" y="204"/>
                </a:cubicBezTo>
                <a:cubicBezTo>
                  <a:pt x="413" y="74"/>
                  <a:pt x="413" y="74"/>
                  <a:pt x="413" y="74"/>
                </a:cubicBezTo>
                <a:cubicBezTo>
                  <a:pt x="413" y="33"/>
                  <a:pt x="380" y="0"/>
                  <a:pt x="339" y="0"/>
                </a:cubicBezTo>
                <a:close/>
                <a:moveTo>
                  <a:pt x="398" y="204"/>
                </a:moveTo>
                <a:cubicBezTo>
                  <a:pt x="398" y="237"/>
                  <a:pt x="372" y="263"/>
                  <a:pt x="339" y="263"/>
                </a:cubicBezTo>
                <a:cubicBezTo>
                  <a:pt x="74" y="263"/>
                  <a:pt x="74" y="263"/>
                  <a:pt x="74" y="263"/>
                </a:cubicBezTo>
                <a:cubicBezTo>
                  <a:pt x="41" y="263"/>
                  <a:pt x="14" y="237"/>
                  <a:pt x="14" y="204"/>
                </a:cubicBezTo>
                <a:cubicBezTo>
                  <a:pt x="14" y="74"/>
                  <a:pt x="14" y="74"/>
                  <a:pt x="14" y="74"/>
                </a:cubicBezTo>
                <a:cubicBezTo>
                  <a:pt x="14" y="41"/>
                  <a:pt x="41" y="15"/>
                  <a:pt x="74" y="15"/>
                </a:cubicBezTo>
                <a:cubicBezTo>
                  <a:pt x="339" y="15"/>
                  <a:pt x="339" y="15"/>
                  <a:pt x="339" y="15"/>
                </a:cubicBezTo>
                <a:cubicBezTo>
                  <a:pt x="372" y="15"/>
                  <a:pt x="398" y="41"/>
                  <a:pt x="398" y="74"/>
                </a:cubicBezTo>
                <a:lnTo>
                  <a:pt x="398" y="2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68571" tIns="34286" rIns="68571" bIns="34286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C01E409-1FA8-48C3-9748-E829383A8892}"/>
              </a:ext>
            </a:extLst>
          </p:cNvPr>
          <p:cNvSpPr txBox="1"/>
          <p:nvPr/>
        </p:nvSpPr>
        <p:spPr>
          <a:xfrm>
            <a:off x="3314300" y="3648670"/>
            <a:ext cx="2954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cs typeface="+mn-ea"/>
                <a:sym typeface="+mn-lt"/>
              </a:rPr>
              <a:t>CONTENT</a:t>
            </a:r>
            <a:endParaRPr lang="zh-CN" altLang="en-US" sz="3600" b="1" dirty="0">
              <a:cs typeface="+mn-ea"/>
              <a:sym typeface="+mn-lt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C6F6092-5D0F-4F37-A7D3-D9C3F217670B}"/>
              </a:ext>
            </a:extLst>
          </p:cNvPr>
          <p:cNvSpPr/>
          <p:nvPr/>
        </p:nvSpPr>
        <p:spPr>
          <a:xfrm>
            <a:off x="3513061" y="2791592"/>
            <a:ext cx="2042500" cy="9275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800" dirty="0">
                <a:solidFill>
                  <a:schemeClr val="tx1"/>
                </a:solidFill>
              </a:rPr>
              <a:t>目  录</a:t>
            </a:r>
          </a:p>
        </p:txBody>
      </p:sp>
    </p:spTree>
    <p:extLst>
      <p:ext uri="{BB962C8B-B14F-4D97-AF65-F5344CB8AC3E}">
        <p14:creationId xmlns:p14="http://schemas.microsoft.com/office/powerpoint/2010/main" val="2647893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8" grpId="0"/>
      <p:bldP spid="19" grpId="0"/>
      <p:bldP spid="20" grpId="0"/>
      <p:bldP spid="22" grpId="0" animBg="1"/>
      <p:bldP spid="24" grpId="0" animBg="1"/>
      <p:bldP spid="25" grpId="0" animBg="1"/>
      <p:bldP spid="26" grpId="0"/>
      <p:bldP spid="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686389">
            <a:off x="4518694" y="2369091"/>
            <a:ext cx="3821365" cy="3829652"/>
            <a:chOff x="4095409" y="3126757"/>
            <a:chExt cx="2045437" cy="2049874"/>
          </a:xfrm>
        </p:grpSpPr>
        <p:sp>
          <p:nvSpPr>
            <p:cNvPr id="5" name="Freeform 4"/>
            <p:cNvSpPr>
              <a:spLocks/>
            </p:cNvSpPr>
            <p:nvPr/>
          </p:nvSpPr>
          <p:spPr bwMode="auto">
            <a:xfrm>
              <a:off x="4494735" y="3126757"/>
              <a:ext cx="1231256" cy="437041"/>
            </a:xfrm>
            <a:custGeom>
              <a:avLst/>
              <a:gdLst>
                <a:gd name="T0" fmla="*/ 17 w 234"/>
                <a:gd name="T1" fmla="*/ 44 h 83"/>
                <a:gd name="T2" fmla="*/ 234 w 234"/>
                <a:gd name="T3" fmla="*/ 54 h 83"/>
                <a:gd name="T4" fmla="*/ 209 w 234"/>
                <a:gd name="T5" fmla="*/ 78 h 83"/>
                <a:gd name="T6" fmla="*/ 41 w 234"/>
                <a:gd name="T7" fmla="*/ 69 h 83"/>
                <a:gd name="T8" fmla="*/ 55 w 234"/>
                <a:gd name="T9" fmla="*/ 83 h 83"/>
                <a:gd name="T10" fmla="*/ 0 w 234"/>
                <a:gd name="T11" fmla="*/ 82 h 83"/>
                <a:gd name="T12" fmla="*/ 0 w 234"/>
                <a:gd name="T13" fmla="*/ 27 h 83"/>
                <a:gd name="T14" fmla="*/ 17 w 234"/>
                <a:gd name="T15" fmla="*/ 4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4" h="83">
                  <a:moveTo>
                    <a:pt x="17" y="44"/>
                  </a:moveTo>
                  <a:cubicBezTo>
                    <a:pt x="83" y="0"/>
                    <a:pt x="171" y="3"/>
                    <a:pt x="234" y="54"/>
                  </a:cubicBezTo>
                  <a:cubicBezTo>
                    <a:pt x="209" y="78"/>
                    <a:pt x="209" y="78"/>
                    <a:pt x="209" y="78"/>
                  </a:cubicBezTo>
                  <a:cubicBezTo>
                    <a:pt x="161" y="40"/>
                    <a:pt x="93" y="37"/>
                    <a:pt x="41" y="69"/>
                  </a:cubicBezTo>
                  <a:cubicBezTo>
                    <a:pt x="55" y="83"/>
                    <a:pt x="55" y="83"/>
                    <a:pt x="55" y="8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7" y="44"/>
                    <a:pt x="17" y="44"/>
                    <a:pt x="17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5721553" y="3548268"/>
              <a:ext cx="419293" cy="1202416"/>
            </a:xfrm>
            <a:custGeom>
              <a:avLst/>
              <a:gdLst>
                <a:gd name="T0" fmla="*/ 0 w 80"/>
                <a:gd name="T1" fmla="*/ 56 h 228"/>
                <a:gd name="T2" fmla="*/ 14 w 80"/>
                <a:gd name="T3" fmla="*/ 42 h 228"/>
                <a:gd name="T4" fmla="*/ 3 w 80"/>
                <a:gd name="T5" fmla="*/ 204 h 228"/>
                <a:gd name="T6" fmla="*/ 28 w 80"/>
                <a:gd name="T7" fmla="*/ 228 h 228"/>
                <a:gd name="T8" fmla="*/ 39 w 80"/>
                <a:gd name="T9" fmla="*/ 17 h 228"/>
                <a:gd name="T10" fmla="*/ 56 w 80"/>
                <a:gd name="T11" fmla="*/ 0 h 228"/>
                <a:gd name="T12" fmla="*/ 0 w 80"/>
                <a:gd name="T13" fmla="*/ 0 h 228"/>
                <a:gd name="T14" fmla="*/ 0 w 80"/>
                <a:gd name="T15" fmla="*/ 5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228">
                  <a:moveTo>
                    <a:pt x="0" y="56"/>
                  </a:moveTo>
                  <a:cubicBezTo>
                    <a:pt x="14" y="42"/>
                    <a:pt x="14" y="42"/>
                    <a:pt x="14" y="42"/>
                  </a:cubicBezTo>
                  <a:cubicBezTo>
                    <a:pt x="43" y="93"/>
                    <a:pt x="39" y="157"/>
                    <a:pt x="3" y="204"/>
                  </a:cubicBezTo>
                  <a:cubicBezTo>
                    <a:pt x="28" y="228"/>
                    <a:pt x="28" y="228"/>
                    <a:pt x="28" y="228"/>
                  </a:cubicBezTo>
                  <a:cubicBezTo>
                    <a:pt x="76" y="167"/>
                    <a:pt x="80" y="82"/>
                    <a:pt x="39" y="17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6"/>
                    <a:pt x="0" y="56"/>
                    <a:pt x="0" y="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528011" y="4755120"/>
              <a:ext cx="1202416" cy="421511"/>
            </a:xfrm>
            <a:custGeom>
              <a:avLst/>
              <a:gdLst>
                <a:gd name="T0" fmla="*/ 229 w 229"/>
                <a:gd name="T1" fmla="*/ 56 h 80"/>
                <a:gd name="T2" fmla="*/ 211 w 229"/>
                <a:gd name="T3" fmla="*/ 38 h 80"/>
                <a:gd name="T4" fmla="*/ 0 w 229"/>
                <a:gd name="T5" fmla="*/ 29 h 80"/>
                <a:gd name="T6" fmla="*/ 24 w 229"/>
                <a:gd name="T7" fmla="*/ 4 h 80"/>
                <a:gd name="T8" fmla="*/ 187 w 229"/>
                <a:gd name="T9" fmla="*/ 13 h 80"/>
                <a:gd name="T10" fmla="*/ 174 w 229"/>
                <a:gd name="T11" fmla="*/ 0 h 80"/>
                <a:gd name="T12" fmla="*/ 229 w 229"/>
                <a:gd name="T13" fmla="*/ 0 h 80"/>
                <a:gd name="T14" fmla="*/ 229 w 229"/>
                <a:gd name="T15" fmla="*/ 5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9" h="80">
                  <a:moveTo>
                    <a:pt x="229" y="56"/>
                  </a:moveTo>
                  <a:cubicBezTo>
                    <a:pt x="211" y="38"/>
                    <a:pt x="211" y="38"/>
                    <a:pt x="211" y="38"/>
                  </a:cubicBezTo>
                  <a:cubicBezTo>
                    <a:pt x="147" y="80"/>
                    <a:pt x="62" y="77"/>
                    <a:pt x="0" y="29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72" y="40"/>
                    <a:pt x="136" y="43"/>
                    <a:pt x="187" y="13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29" y="56"/>
                    <a:pt x="229" y="56"/>
                    <a:pt x="229" y="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4095409" y="3559359"/>
              <a:ext cx="425948" cy="1217946"/>
            </a:xfrm>
            <a:custGeom>
              <a:avLst/>
              <a:gdLst>
                <a:gd name="T0" fmla="*/ 26 w 81"/>
                <a:gd name="T1" fmla="*/ 231 h 231"/>
                <a:gd name="T2" fmla="*/ 43 w 81"/>
                <a:gd name="T3" fmla="*/ 213 h 231"/>
                <a:gd name="T4" fmla="*/ 52 w 81"/>
                <a:gd name="T5" fmla="*/ 0 h 231"/>
                <a:gd name="T6" fmla="*/ 77 w 81"/>
                <a:gd name="T7" fmla="*/ 24 h 231"/>
                <a:gd name="T8" fmla="*/ 68 w 81"/>
                <a:gd name="T9" fmla="*/ 189 h 231"/>
                <a:gd name="T10" fmla="*/ 81 w 81"/>
                <a:gd name="T11" fmla="*/ 175 h 231"/>
                <a:gd name="T12" fmla="*/ 81 w 81"/>
                <a:gd name="T13" fmla="*/ 231 h 231"/>
                <a:gd name="T14" fmla="*/ 26 w 81"/>
                <a:gd name="T15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231">
                  <a:moveTo>
                    <a:pt x="26" y="231"/>
                  </a:moveTo>
                  <a:cubicBezTo>
                    <a:pt x="43" y="213"/>
                    <a:pt x="43" y="213"/>
                    <a:pt x="43" y="213"/>
                  </a:cubicBezTo>
                  <a:cubicBezTo>
                    <a:pt x="0" y="148"/>
                    <a:pt x="3" y="62"/>
                    <a:pt x="52" y="0"/>
                  </a:cubicBezTo>
                  <a:cubicBezTo>
                    <a:pt x="77" y="24"/>
                    <a:pt x="77" y="24"/>
                    <a:pt x="77" y="24"/>
                  </a:cubicBezTo>
                  <a:cubicBezTo>
                    <a:pt x="40" y="72"/>
                    <a:pt x="37" y="138"/>
                    <a:pt x="68" y="189"/>
                  </a:cubicBezTo>
                  <a:cubicBezTo>
                    <a:pt x="81" y="175"/>
                    <a:pt x="81" y="175"/>
                    <a:pt x="81" y="175"/>
                  </a:cubicBezTo>
                  <a:cubicBezTo>
                    <a:pt x="81" y="231"/>
                    <a:pt x="81" y="231"/>
                    <a:pt x="81" y="231"/>
                  </a:cubicBezTo>
                  <a:lnTo>
                    <a:pt x="26" y="2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4" name="Freeform 33"/>
          <p:cNvSpPr>
            <a:spLocks noEditPoints="1"/>
          </p:cNvSpPr>
          <p:nvPr/>
        </p:nvSpPr>
        <p:spPr bwMode="auto">
          <a:xfrm>
            <a:off x="5886762" y="3534678"/>
            <a:ext cx="1061068" cy="1200019"/>
          </a:xfrm>
          <a:custGeom>
            <a:avLst/>
            <a:gdLst>
              <a:gd name="T0" fmla="*/ 20 w 78"/>
              <a:gd name="T1" fmla="*/ 7 h 88"/>
              <a:gd name="T2" fmla="*/ 20 w 78"/>
              <a:gd name="T3" fmla="*/ 11 h 88"/>
              <a:gd name="T4" fmla="*/ 5 w 78"/>
              <a:gd name="T5" fmla="*/ 6 h 88"/>
              <a:gd name="T6" fmla="*/ 1 w 78"/>
              <a:gd name="T7" fmla="*/ 8 h 88"/>
              <a:gd name="T8" fmla="*/ 0 w 78"/>
              <a:gd name="T9" fmla="*/ 20 h 88"/>
              <a:gd name="T10" fmla="*/ 3 w 78"/>
              <a:gd name="T11" fmla="*/ 38 h 88"/>
              <a:gd name="T12" fmla="*/ 17 w 78"/>
              <a:gd name="T13" fmla="*/ 49 h 88"/>
              <a:gd name="T14" fmla="*/ 20 w 78"/>
              <a:gd name="T15" fmla="*/ 50 h 88"/>
              <a:gd name="T16" fmla="*/ 20 w 78"/>
              <a:gd name="T17" fmla="*/ 49 h 88"/>
              <a:gd name="T18" fmla="*/ 31 w 78"/>
              <a:gd name="T19" fmla="*/ 52 h 88"/>
              <a:gd name="T20" fmla="*/ 31 w 78"/>
              <a:gd name="T21" fmla="*/ 64 h 88"/>
              <a:gd name="T22" fmla="*/ 27 w 78"/>
              <a:gd name="T23" fmla="*/ 64 h 88"/>
              <a:gd name="T24" fmla="*/ 27 w 78"/>
              <a:gd name="T25" fmla="*/ 68 h 88"/>
              <a:gd name="T26" fmla="*/ 15 w 78"/>
              <a:gd name="T27" fmla="*/ 68 h 88"/>
              <a:gd name="T28" fmla="*/ 15 w 78"/>
              <a:gd name="T29" fmla="*/ 88 h 88"/>
              <a:gd name="T30" fmla="*/ 64 w 78"/>
              <a:gd name="T31" fmla="*/ 88 h 88"/>
              <a:gd name="T32" fmla="*/ 64 w 78"/>
              <a:gd name="T33" fmla="*/ 68 h 88"/>
              <a:gd name="T34" fmla="*/ 52 w 78"/>
              <a:gd name="T35" fmla="*/ 68 h 88"/>
              <a:gd name="T36" fmla="*/ 52 w 78"/>
              <a:gd name="T37" fmla="*/ 64 h 88"/>
              <a:gd name="T38" fmla="*/ 47 w 78"/>
              <a:gd name="T39" fmla="*/ 64 h 88"/>
              <a:gd name="T40" fmla="*/ 47 w 78"/>
              <a:gd name="T41" fmla="*/ 52 h 88"/>
              <a:gd name="T42" fmla="*/ 58 w 78"/>
              <a:gd name="T43" fmla="*/ 49 h 88"/>
              <a:gd name="T44" fmla="*/ 58 w 78"/>
              <a:gd name="T45" fmla="*/ 50 h 88"/>
              <a:gd name="T46" fmla="*/ 61 w 78"/>
              <a:gd name="T47" fmla="*/ 49 h 88"/>
              <a:gd name="T48" fmla="*/ 75 w 78"/>
              <a:gd name="T49" fmla="*/ 38 h 88"/>
              <a:gd name="T50" fmla="*/ 78 w 78"/>
              <a:gd name="T51" fmla="*/ 20 h 88"/>
              <a:gd name="T52" fmla="*/ 77 w 78"/>
              <a:gd name="T53" fmla="*/ 8 h 88"/>
              <a:gd name="T54" fmla="*/ 73 w 78"/>
              <a:gd name="T55" fmla="*/ 6 h 88"/>
              <a:gd name="T56" fmla="*/ 58 w 78"/>
              <a:gd name="T57" fmla="*/ 11 h 88"/>
              <a:gd name="T58" fmla="*/ 58 w 78"/>
              <a:gd name="T59" fmla="*/ 7 h 88"/>
              <a:gd name="T60" fmla="*/ 60 w 78"/>
              <a:gd name="T61" fmla="*/ 7 h 88"/>
              <a:gd name="T62" fmla="*/ 60 w 78"/>
              <a:gd name="T63" fmla="*/ 0 h 88"/>
              <a:gd name="T64" fmla="*/ 17 w 78"/>
              <a:gd name="T65" fmla="*/ 0 h 88"/>
              <a:gd name="T66" fmla="*/ 17 w 78"/>
              <a:gd name="T67" fmla="*/ 7 h 88"/>
              <a:gd name="T68" fmla="*/ 20 w 78"/>
              <a:gd name="T69" fmla="*/ 7 h 88"/>
              <a:gd name="T70" fmla="*/ 63 w 78"/>
              <a:gd name="T71" fmla="*/ 42 h 88"/>
              <a:gd name="T72" fmla="*/ 59 w 78"/>
              <a:gd name="T73" fmla="*/ 20 h 88"/>
              <a:gd name="T74" fmla="*/ 61 w 78"/>
              <a:gd name="T75" fmla="*/ 22 h 88"/>
              <a:gd name="T76" fmla="*/ 66 w 78"/>
              <a:gd name="T77" fmla="*/ 18 h 88"/>
              <a:gd name="T78" fmla="*/ 64 w 78"/>
              <a:gd name="T79" fmla="*/ 16 h 88"/>
              <a:gd name="T80" fmla="*/ 71 w 78"/>
              <a:gd name="T81" fmla="*/ 13 h 88"/>
              <a:gd name="T82" fmla="*/ 72 w 78"/>
              <a:gd name="T83" fmla="*/ 20 h 88"/>
              <a:gd name="T84" fmla="*/ 69 w 78"/>
              <a:gd name="T85" fmla="*/ 36 h 88"/>
              <a:gd name="T86" fmla="*/ 63 w 78"/>
              <a:gd name="T87" fmla="*/ 42 h 88"/>
              <a:gd name="T88" fmla="*/ 19 w 78"/>
              <a:gd name="T89" fmla="*/ 20 h 88"/>
              <a:gd name="T90" fmla="*/ 15 w 78"/>
              <a:gd name="T91" fmla="*/ 42 h 88"/>
              <a:gd name="T92" fmla="*/ 9 w 78"/>
              <a:gd name="T93" fmla="*/ 36 h 88"/>
              <a:gd name="T94" fmla="*/ 6 w 78"/>
              <a:gd name="T95" fmla="*/ 20 h 88"/>
              <a:gd name="T96" fmla="*/ 7 w 78"/>
              <a:gd name="T97" fmla="*/ 13 h 88"/>
              <a:gd name="T98" fmla="*/ 14 w 78"/>
              <a:gd name="T99" fmla="*/ 16 h 88"/>
              <a:gd name="T100" fmla="*/ 12 w 78"/>
              <a:gd name="T101" fmla="*/ 18 h 88"/>
              <a:gd name="T102" fmla="*/ 17 w 78"/>
              <a:gd name="T103" fmla="*/ 22 h 88"/>
              <a:gd name="T104" fmla="*/ 19 w 78"/>
              <a:gd name="T105" fmla="*/ 20 h 88"/>
              <a:gd name="T106" fmla="*/ 32 w 78"/>
              <a:gd name="T107" fmla="*/ 10 h 88"/>
              <a:gd name="T108" fmla="*/ 32 w 78"/>
              <a:gd name="T109" fmla="*/ 45 h 88"/>
              <a:gd name="T110" fmla="*/ 25 w 78"/>
              <a:gd name="T111" fmla="*/ 41 h 88"/>
              <a:gd name="T112" fmla="*/ 28 w 78"/>
              <a:gd name="T113" fmla="*/ 14 h 88"/>
              <a:gd name="T114" fmla="*/ 28 w 78"/>
              <a:gd name="T115" fmla="*/ 10 h 88"/>
              <a:gd name="T116" fmla="*/ 32 w 78"/>
              <a:gd name="T117" fmla="*/ 1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88">
                <a:moveTo>
                  <a:pt x="20" y="7"/>
                </a:moveTo>
                <a:cubicBezTo>
                  <a:pt x="20" y="8"/>
                  <a:pt x="21" y="10"/>
                  <a:pt x="20" y="11"/>
                </a:cubicBezTo>
                <a:cubicBezTo>
                  <a:pt x="5" y="6"/>
                  <a:pt x="5" y="6"/>
                  <a:pt x="5" y="6"/>
                </a:cubicBezTo>
                <a:cubicBezTo>
                  <a:pt x="1" y="8"/>
                  <a:pt x="1" y="8"/>
                  <a:pt x="1" y="8"/>
                </a:cubicBezTo>
                <a:cubicBezTo>
                  <a:pt x="0" y="11"/>
                  <a:pt x="0" y="16"/>
                  <a:pt x="0" y="20"/>
                </a:cubicBezTo>
                <a:cubicBezTo>
                  <a:pt x="0" y="26"/>
                  <a:pt x="1" y="33"/>
                  <a:pt x="3" y="38"/>
                </a:cubicBezTo>
                <a:cubicBezTo>
                  <a:pt x="6" y="44"/>
                  <a:pt x="10" y="48"/>
                  <a:pt x="17" y="49"/>
                </a:cubicBezTo>
                <a:cubicBezTo>
                  <a:pt x="18" y="50"/>
                  <a:pt x="19" y="50"/>
                  <a:pt x="20" y="50"/>
                </a:cubicBezTo>
                <a:cubicBezTo>
                  <a:pt x="20" y="49"/>
                  <a:pt x="20" y="49"/>
                  <a:pt x="20" y="49"/>
                </a:cubicBezTo>
                <a:cubicBezTo>
                  <a:pt x="22" y="51"/>
                  <a:pt x="26" y="52"/>
                  <a:pt x="31" y="52"/>
                </a:cubicBezTo>
                <a:cubicBezTo>
                  <a:pt x="31" y="64"/>
                  <a:pt x="31" y="64"/>
                  <a:pt x="31" y="64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68"/>
                  <a:pt x="27" y="68"/>
                  <a:pt x="27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88"/>
                  <a:pt x="15" y="88"/>
                  <a:pt x="15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68"/>
                  <a:pt x="64" y="68"/>
                  <a:pt x="64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4"/>
                  <a:pt x="52" y="64"/>
                  <a:pt x="52" y="64"/>
                </a:cubicBezTo>
                <a:cubicBezTo>
                  <a:pt x="47" y="64"/>
                  <a:pt x="47" y="64"/>
                  <a:pt x="47" y="64"/>
                </a:cubicBezTo>
                <a:cubicBezTo>
                  <a:pt x="47" y="52"/>
                  <a:pt x="47" y="52"/>
                  <a:pt x="47" y="52"/>
                </a:cubicBezTo>
                <a:cubicBezTo>
                  <a:pt x="52" y="52"/>
                  <a:pt x="56" y="51"/>
                  <a:pt x="58" y="49"/>
                </a:cubicBezTo>
                <a:cubicBezTo>
                  <a:pt x="58" y="50"/>
                  <a:pt x="58" y="50"/>
                  <a:pt x="58" y="50"/>
                </a:cubicBezTo>
                <a:cubicBezTo>
                  <a:pt x="59" y="50"/>
                  <a:pt x="60" y="50"/>
                  <a:pt x="61" y="49"/>
                </a:cubicBezTo>
                <a:cubicBezTo>
                  <a:pt x="68" y="48"/>
                  <a:pt x="72" y="44"/>
                  <a:pt x="75" y="38"/>
                </a:cubicBezTo>
                <a:cubicBezTo>
                  <a:pt x="77" y="33"/>
                  <a:pt x="78" y="26"/>
                  <a:pt x="78" y="20"/>
                </a:cubicBezTo>
                <a:cubicBezTo>
                  <a:pt x="78" y="16"/>
                  <a:pt x="78" y="11"/>
                  <a:pt x="77" y="8"/>
                </a:cubicBezTo>
                <a:cubicBezTo>
                  <a:pt x="73" y="6"/>
                  <a:pt x="73" y="6"/>
                  <a:pt x="73" y="6"/>
                </a:cubicBezTo>
                <a:cubicBezTo>
                  <a:pt x="58" y="11"/>
                  <a:pt x="58" y="11"/>
                  <a:pt x="58" y="11"/>
                </a:cubicBezTo>
                <a:cubicBezTo>
                  <a:pt x="57" y="10"/>
                  <a:pt x="58" y="8"/>
                  <a:pt x="58" y="7"/>
                </a:cubicBezTo>
                <a:cubicBezTo>
                  <a:pt x="60" y="7"/>
                  <a:pt x="60" y="7"/>
                  <a:pt x="60" y="7"/>
                </a:cubicBezTo>
                <a:cubicBezTo>
                  <a:pt x="60" y="0"/>
                  <a:pt x="60" y="0"/>
                  <a:pt x="6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63" y="42"/>
                </a:moveTo>
                <a:cubicBezTo>
                  <a:pt x="64" y="36"/>
                  <a:pt x="60" y="28"/>
                  <a:pt x="59" y="20"/>
                </a:cubicBezTo>
                <a:cubicBezTo>
                  <a:pt x="61" y="22"/>
                  <a:pt x="61" y="22"/>
                  <a:pt x="61" y="22"/>
                </a:cubicBezTo>
                <a:cubicBezTo>
                  <a:pt x="66" y="18"/>
                  <a:pt x="66" y="18"/>
                  <a:pt x="66" y="18"/>
                </a:cubicBezTo>
                <a:cubicBezTo>
                  <a:pt x="64" y="16"/>
                  <a:pt x="64" y="16"/>
                  <a:pt x="64" y="16"/>
                </a:cubicBezTo>
                <a:cubicBezTo>
                  <a:pt x="71" y="13"/>
                  <a:pt x="71" y="13"/>
                  <a:pt x="71" y="13"/>
                </a:cubicBezTo>
                <a:cubicBezTo>
                  <a:pt x="72" y="15"/>
                  <a:pt x="72" y="18"/>
                  <a:pt x="72" y="20"/>
                </a:cubicBezTo>
                <a:cubicBezTo>
                  <a:pt x="71" y="26"/>
                  <a:pt x="71" y="31"/>
                  <a:pt x="69" y="36"/>
                </a:cubicBezTo>
                <a:cubicBezTo>
                  <a:pt x="67" y="39"/>
                  <a:pt x="65" y="41"/>
                  <a:pt x="63" y="42"/>
                </a:cubicBezTo>
                <a:close/>
                <a:moveTo>
                  <a:pt x="19" y="20"/>
                </a:moveTo>
                <a:cubicBezTo>
                  <a:pt x="17" y="28"/>
                  <a:pt x="14" y="36"/>
                  <a:pt x="15" y="42"/>
                </a:cubicBezTo>
                <a:cubicBezTo>
                  <a:pt x="13" y="41"/>
                  <a:pt x="11" y="39"/>
                  <a:pt x="9" y="36"/>
                </a:cubicBezTo>
                <a:cubicBezTo>
                  <a:pt x="7" y="31"/>
                  <a:pt x="6" y="26"/>
                  <a:pt x="6" y="20"/>
                </a:cubicBezTo>
                <a:cubicBezTo>
                  <a:pt x="6" y="18"/>
                  <a:pt x="6" y="15"/>
                  <a:pt x="7" y="13"/>
                </a:cubicBezTo>
                <a:cubicBezTo>
                  <a:pt x="14" y="16"/>
                  <a:pt x="14" y="16"/>
                  <a:pt x="14" y="16"/>
                </a:cubicBezTo>
                <a:cubicBezTo>
                  <a:pt x="12" y="18"/>
                  <a:pt x="12" y="18"/>
                  <a:pt x="12" y="18"/>
                </a:cubicBezTo>
                <a:cubicBezTo>
                  <a:pt x="17" y="22"/>
                  <a:pt x="17" y="22"/>
                  <a:pt x="17" y="22"/>
                </a:cubicBezTo>
                <a:cubicBezTo>
                  <a:pt x="19" y="20"/>
                  <a:pt x="19" y="20"/>
                  <a:pt x="19" y="20"/>
                </a:cubicBezTo>
                <a:close/>
                <a:moveTo>
                  <a:pt x="32" y="10"/>
                </a:moveTo>
                <a:cubicBezTo>
                  <a:pt x="32" y="45"/>
                  <a:pt x="32" y="45"/>
                  <a:pt x="32" y="45"/>
                </a:cubicBezTo>
                <a:cubicBezTo>
                  <a:pt x="32" y="45"/>
                  <a:pt x="27" y="45"/>
                  <a:pt x="25" y="41"/>
                </a:cubicBezTo>
                <a:cubicBezTo>
                  <a:pt x="24" y="37"/>
                  <a:pt x="28" y="16"/>
                  <a:pt x="28" y="14"/>
                </a:cubicBezTo>
                <a:cubicBezTo>
                  <a:pt x="28" y="13"/>
                  <a:pt x="28" y="10"/>
                  <a:pt x="28" y="10"/>
                </a:cubicBezTo>
                <a:lnTo>
                  <a:pt x="32" y="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67121" y="4793051"/>
            <a:ext cx="1300356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SUCCESS</a:t>
            </a:r>
            <a:endParaRPr lang="en-GB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892872" y="2631041"/>
            <a:ext cx="2416350" cy="766104"/>
            <a:chOff x="1753214" y="2748563"/>
            <a:chExt cx="2321808" cy="726460"/>
          </a:xfrm>
        </p:grpSpPr>
        <p:sp>
          <p:nvSpPr>
            <p:cNvPr id="40" name="TextBox 39"/>
            <p:cNvSpPr txBox="1"/>
            <p:nvPr/>
          </p:nvSpPr>
          <p:spPr>
            <a:xfrm>
              <a:off x="1760542" y="2748563"/>
              <a:ext cx="1385023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753214" y="2980094"/>
              <a:ext cx="2321808" cy="4949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892872" y="5207932"/>
            <a:ext cx="2416350" cy="785403"/>
            <a:chOff x="1753214" y="2730263"/>
            <a:chExt cx="2321808" cy="744760"/>
          </a:xfrm>
        </p:grpSpPr>
        <p:sp>
          <p:nvSpPr>
            <p:cNvPr id="44" name="TextBox 43"/>
            <p:cNvSpPr txBox="1"/>
            <p:nvPr/>
          </p:nvSpPr>
          <p:spPr>
            <a:xfrm>
              <a:off x="1760542" y="2730263"/>
              <a:ext cx="1385023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753214" y="2980094"/>
              <a:ext cx="2321808" cy="4949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 flipH="1">
            <a:off x="8301583" y="5157491"/>
            <a:ext cx="2349427" cy="829715"/>
            <a:chOff x="1753214" y="2688244"/>
            <a:chExt cx="2321808" cy="786779"/>
          </a:xfrm>
        </p:grpSpPr>
        <p:sp>
          <p:nvSpPr>
            <p:cNvPr id="47" name="TextBox 46"/>
            <p:cNvSpPr txBox="1"/>
            <p:nvPr/>
          </p:nvSpPr>
          <p:spPr>
            <a:xfrm>
              <a:off x="1825346" y="2688244"/>
              <a:ext cx="1424475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753214" y="2980094"/>
              <a:ext cx="2321808" cy="4949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 flipH="1">
            <a:off x="8301583" y="2631040"/>
            <a:ext cx="2349427" cy="766104"/>
            <a:chOff x="1753214" y="2748563"/>
            <a:chExt cx="2321808" cy="726460"/>
          </a:xfrm>
        </p:grpSpPr>
        <p:sp>
          <p:nvSpPr>
            <p:cNvPr id="50" name="TextBox 49"/>
            <p:cNvSpPr txBox="1"/>
            <p:nvPr/>
          </p:nvSpPr>
          <p:spPr>
            <a:xfrm>
              <a:off x="1753214" y="2748563"/>
              <a:ext cx="1424475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753214" y="2980094"/>
              <a:ext cx="2321808" cy="4949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0" name="TextBox 8">
            <a:extLst>
              <a:ext uri="{FF2B5EF4-FFF2-40B4-BE49-F238E27FC236}">
                <a16:creationId xmlns:a16="http://schemas.microsoft.com/office/drawing/2014/main" id="{16117B63-F103-4D73-ADF9-6AC0B8BE7794}"/>
              </a:ext>
            </a:extLst>
          </p:cNvPr>
          <p:cNvSpPr txBox="1"/>
          <p:nvPr/>
        </p:nvSpPr>
        <p:spPr>
          <a:xfrm>
            <a:off x="857251" y="295123"/>
            <a:ext cx="3937774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明年工作计划</a:t>
            </a:r>
          </a:p>
        </p:txBody>
      </p:sp>
      <p:sp>
        <p:nvSpPr>
          <p:cNvPr id="31" name="TextBox 8">
            <a:extLst>
              <a:ext uri="{FF2B5EF4-FFF2-40B4-BE49-F238E27FC236}">
                <a16:creationId xmlns:a16="http://schemas.microsoft.com/office/drawing/2014/main" id="{11CC4D63-E432-4DE8-932F-0678D5BC4090}"/>
              </a:ext>
            </a:extLst>
          </p:cNvPr>
          <p:cNvSpPr txBox="1"/>
          <p:nvPr/>
        </p:nvSpPr>
        <p:spPr>
          <a:xfrm>
            <a:off x="708567" y="664455"/>
            <a:ext cx="2799628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D0D9AC6E-8CF2-4A85-A781-EBAE2A24EF87}"/>
              </a:ext>
            </a:extLst>
          </p:cNvPr>
          <p:cNvSpPr/>
          <p:nvPr/>
        </p:nvSpPr>
        <p:spPr>
          <a:xfrm>
            <a:off x="0" y="370309"/>
            <a:ext cx="558279" cy="2160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7FF1E9F-84C3-445A-BB94-44C9C214D0B3}"/>
              </a:ext>
            </a:extLst>
          </p:cNvPr>
          <p:cNvSpPr/>
          <p:nvPr/>
        </p:nvSpPr>
        <p:spPr>
          <a:xfrm>
            <a:off x="0" y="591989"/>
            <a:ext cx="558279" cy="21602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0443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/>
          <p:cNvSpPr>
            <a:spLocks noEditPoints="1"/>
          </p:cNvSpPr>
          <p:nvPr/>
        </p:nvSpPr>
        <p:spPr bwMode="auto">
          <a:xfrm>
            <a:off x="6152007" y="2853562"/>
            <a:ext cx="654078" cy="543870"/>
          </a:xfrm>
          <a:custGeom>
            <a:avLst/>
            <a:gdLst>
              <a:gd name="T0" fmla="*/ 274 w 309"/>
              <a:gd name="T1" fmla="*/ 0 h 257"/>
              <a:gd name="T2" fmla="*/ 309 w 309"/>
              <a:gd name="T3" fmla="*/ 34 h 257"/>
              <a:gd name="T4" fmla="*/ 299 w 309"/>
              <a:gd name="T5" fmla="*/ 129 h 257"/>
              <a:gd name="T6" fmla="*/ 247 w 309"/>
              <a:gd name="T7" fmla="*/ 139 h 257"/>
              <a:gd name="T8" fmla="*/ 195 w 309"/>
              <a:gd name="T9" fmla="*/ 202 h 257"/>
              <a:gd name="T10" fmla="*/ 195 w 309"/>
              <a:gd name="T11" fmla="*/ 139 h 257"/>
              <a:gd name="T12" fmla="*/ 168 w 309"/>
              <a:gd name="T13" fmla="*/ 123 h 257"/>
              <a:gd name="T14" fmla="*/ 211 w 309"/>
              <a:gd name="T15" fmla="*/ 123 h 257"/>
              <a:gd name="T16" fmla="*/ 211 w 309"/>
              <a:gd name="T17" fmla="*/ 157 h 257"/>
              <a:gd name="T18" fmla="*/ 239 w 309"/>
              <a:gd name="T19" fmla="*/ 123 h 257"/>
              <a:gd name="T20" fmla="*/ 274 w 309"/>
              <a:gd name="T21" fmla="*/ 123 h 257"/>
              <a:gd name="T22" fmla="*/ 293 w 309"/>
              <a:gd name="T23" fmla="*/ 104 h 257"/>
              <a:gd name="T24" fmla="*/ 287 w 309"/>
              <a:gd name="T25" fmla="*/ 21 h 257"/>
              <a:gd name="T26" fmla="*/ 102 w 309"/>
              <a:gd name="T27" fmla="*/ 16 h 257"/>
              <a:gd name="T28" fmla="*/ 83 w 309"/>
              <a:gd name="T29" fmla="*/ 34 h 257"/>
              <a:gd name="T30" fmla="*/ 76 w 309"/>
              <a:gd name="T31" fmla="*/ 118 h 257"/>
              <a:gd name="T32" fmla="*/ 67 w 309"/>
              <a:gd name="T33" fmla="*/ 104 h 257"/>
              <a:gd name="T34" fmla="*/ 77 w 309"/>
              <a:gd name="T35" fmla="*/ 10 h 257"/>
              <a:gd name="T36" fmla="*/ 44 w 309"/>
              <a:gd name="T37" fmla="*/ 115 h 257"/>
              <a:gd name="T38" fmla="*/ 44 w 309"/>
              <a:gd name="T39" fmla="*/ 171 h 257"/>
              <a:gd name="T40" fmla="*/ 44 w 309"/>
              <a:gd name="T41" fmla="*/ 115 h 257"/>
              <a:gd name="T42" fmla="*/ 88 w 309"/>
              <a:gd name="T43" fmla="*/ 123 h 257"/>
              <a:gd name="T44" fmla="*/ 156 w 309"/>
              <a:gd name="T45" fmla="*/ 123 h 257"/>
              <a:gd name="T46" fmla="*/ 92 w 309"/>
              <a:gd name="T47" fmla="*/ 250 h 257"/>
              <a:gd name="T48" fmla="*/ 96 w 309"/>
              <a:gd name="T49" fmla="*/ 201 h 257"/>
              <a:gd name="T50" fmla="*/ 96 w 309"/>
              <a:gd name="T51" fmla="*/ 257 h 257"/>
              <a:gd name="T52" fmla="*/ 149 w 309"/>
              <a:gd name="T53" fmla="*/ 250 h 257"/>
              <a:gd name="T54" fmla="*/ 153 w 309"/>
              <a:gd name="T55" fmla="*/ 201 h 257"/>
              <a:gd name="T56" fmla="*/ 175 w 309"/>
              <a:gd name="T57" fmla="*/ 250 h 257"/>
              <a:gd name="T58" fmla="*/ 153 w 309"/>
              <a:gd name="T59" fmla="*/ 161 h 257"/>
              <a:gd name="T60" fmla="*/ 70 w 309"/>
              <a:gd name="T61" fmla="*/ 183 h 257"/>
              <a:gd name="T62" fmla="*/ 92 w 309"/>
              <a:gd name="T63" fmla="*/ 250 h 257"/>
              <a:gd name="T64" fmla="*/ 19 w 309"/>
              <a:gd name="T65" fmla="*/ 207 h 257"/>
              <a:gd name="T66" fmla="*/ 22 w 309"/>
              <a:gd name="T67" fmla="*/ 248 h 257"/>
              <a:gd name="T68" fmla="*/ 58 w 309"/>
              <a:gd name="T69" fmla="*/ 252 h 257"/>
              <a:gd name="T70" fmla="*/ 59 w 309"/>
              <a:gd name="T71" fmla="*/ 175 h 257"/>
              <a:gd name="T72" fmla="*/ 0 w 309"/>
              <a:gd name="T73" fmla="*/ 193 h 257"/>
              <a:gd name="T74" fmla="*/ 19 w 309"/>
              <a:gd name="T75" fmla="*/ 248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09" h="257">
                <a:moveTo>
                  <a:pt x="102" y="0"/>
                </a:moveTo>
                <a:cubicBezTo>
                  <a:pt x="274" y="0"/>
                  <a:pt x="274" y="0"/>
                  <a:pt x="274" y="0"/>
                </a:cubicBezTo>
                <a:cubicBezTo>
                  <a:pt x="284" y="0"/>
                  <a:pt x="292" y="4"/>
                  <a:pt x="299" y="10"/>
                </a:cubicBezTo>
                <a:cubicBezTo>
                  <a:pt x="305" y="16"/>
                  <a:pt x="309" y="25"/>
                  <a:pt x="309" y="34"/>
                </a:cubicBezTo>
                <a:cubicBezTo>
                  <a:pt x="309" y="104"/>
                  <a:pt x="309" y="104"/>
                  <a:pt x="309" y="104"/>
                </a:cubicBezTo>
                <a:cubicBezTo>
                  <a:pt x="309" y="114"/>
                  <a:pt x="305" y="122"/>
                  <a:pt x="299" y="129"/>
                </a:cubicBezTo>
                <a:cubicBezTo>
                  <a:pt x="292" y="135"/>
                  <a:pt x="284" y="139"/>
                  <a:pt x="274" y="139"/>
                </a:cubicBezTo>
                <a:cubicBezTo>
                  <a:pt x="247" y="139"/>
                  <a:pt x="247" y="139"/>
                  <a:pt x="247" y="139"/>
                </a:cubicBezTo>
                <a:cubicBezTo>
                  <a:pt x="210" y="184"/>
                  <a:pt x="210" y="184"/>
                  <a:pt x="210" y="184"/>
                </a:cubicBezTo>
                <a:cubicBezTo>
                  <a:pt x="195" y="202"/>
                  <a:pt x="195" y="202"/>
                  <a:pt x="195" y="202"/>
                </a:cubicBezTo>
                <a:cubicBezTo>
                  <a:pt x="195" y="179"/>
                  <a:pt x="195" y="179"/>
                  <a:pt x="195" y="179"/>
                </a:cubicBezTo>
                <a:cubicBezTo>
                  <a:pt x="195" y="139"/>
                  <a:pt x="195" y="139"/>
                  <a:pt x="195" y="139"/>
                </a:cubicBezTo>
                <a:cubicBezTo>
                  <a:pt x="165" y="139"/>
                  <a:pt x="165" y="139"/>
                  <a:pt x="165" y="139"/>
                </a:cubicBezTo>
                <a:cubicBezTo>
                  <a:pt x="167" y="134"/>
                  <a:pt x="168" y="128"/>
                  <a:pt x="168" y="123"/>
                </a:cubicBezTo>
                <a:cubicBezTo>
                  <a:pt x="203" y="123"/>
                  <a:pt x="203" y="123"/>
                  <a:pt x="203" y="123"/>
                </a:cubicBezTo>
                <a:cubicBezTo>
                  <a:pt x="211" y="123"/>
                  <a:pt x="211" y="123"/>
                  <a:pt x="211" y="123"/>
                </a:cubicBezTo>
                <a:cubicBezTo>
                  <a:pt x="211" y="131"/>
                  <a:pt x="211" y="131"/>
                  <a:pt x="211" y="131"/>
                </a:cubicBezTo>
                <a:cubicBezTo>
                  <a:pt x="211" y="157"/>
                  <a:pt x="211" y="157"/>
                  <a:pt x="211" y="157"/>
                </a:cubicBezTo>
                <a:cubicBezTo>
                  <a:pt x="237" y="126"/>
                  <a:pt x="237" y="126"/>
                  <a:pt x="237" y="126"/>
                </a:cubicBezTo>
                <a:cubicBezTo>
                  <a:pt x="239" y="123"/>
                  <a:pt x="239" y="123"/>
                  <a:pt x="239" y="123"/>
                </a:cubicBezTo>
                <a:cubicBezTo>
                  <a:pt x="243" y="123"/>
                  <a:pt x="243" y="123"/>
                  <a:pt x="243" y="123"/>
                </a:cubicBezTo>
                <a:cubicBezTo>
                  <a:pt x="274" y="123"/>
                  <a:pt x="274" y="123"/>
                  <a:pt x="274" y="123"/>
                </a:cubicBezTo>
                <a:cubicBezTo>
                  <a:pt x="279" y="123"/>
                  <a:pt x="284" y="121"/>
                  <a:pt x="287" y="117"/>
                </a:cubicBezTo>
                <a:cubicBezTo>
                  <a:pt x="291" y="114"/>
                  <a:pt x="293" y="109"/>
                  <a:pt x="293" y="10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29"/>
                  <a:pt x="291" y="25"/>
                  <a:pt x="287" y="21"/>
                </a:cubicBezTo>
                <a:cubicBezTo>
                  <a:pt x="284" y="18"/>
                  <a:pt x="279" y="16"/>
                  <a:pt x="274" y="16"/>
                </a:cubicBezTo>
                <a:cubicBezTo>
                  <a:pt x="102" y="16"/>
                  <a:pt x="102" y="16"/>
                  <a:pt x="102" y="16"/>
                </a:cubicBezTo>
                <a:cubicBezTo>
                  <a:pt x="96" y="16"/>
                  <a:pt x="92" y="18"/>
                  <a:pt x="88" y="21"/>
                </a:cubicBezTo>
                <a:cubicBezTo>
                  <a:pt x="85" y="25"/>
                  <a:pt x="83" y="29"/>
                  <a:pt x="83" y="34"/>
                </a:cubicBezTo>
                <a:cubicBezTo>
                  <a:pt x="83" y="97"/>
                  <a:pt x="83" y="97"/>
                  <a:pt x="83" y="97"/>
                </a:cubicBezTo>
                <a:cubicBezTo>
                  <a:pt x="79" y="104"/>
                  <a:pt x="76" y="111"/>
                  <a:pt x="76" y="118"/>
                </a:cubicBezTo>
                <a:cubicBezTo>
                  <a:pt x="73" y="115"/>
                  <a:pt x="71" y="113"/>
                  <a:pt x="68" y="110"/>
                </a:cubicBezTo>
                <a:cubicBezTo>
                  <a:pt x="67" y="108"/>
                  <a:pt x="67" y="106"/>
                  <a:pt x="67" y="104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25"/>
                  <a:pt x="71" y="16"/>
                  <a:pt x="77" y="10"/>
                </a:cubicBezTo>
                <a:cubicBezTo>
                  <a:pt x="83" y="4"/>
                  <a:pt x="92" y="0"/>
                  <a:pt x="102" y="0"/>
                </a:cubicBezTo>
                <a:close/>
                <a:moveTo>
                  <a:pt x="44" y="115"/>
                </a:moveTo>
                <a:cubicBezTo>
                  <a:pt x="28" y="115"/>
                  <a:pt x="15" y="127"/>
                  <a:pt x="15" y="143"/>
                </a:cubicBezTo>
                <a:cubicBezTo>
                  <a:pt x="15" y="159"/>
                  <a:pt x="28" y="171"/>
                  <a:pt x="44" y="171"/>
                </a:cubicBezTo>
                <a:cubicBezTo>
                  <a:pt x="59" y="171"/>
                  <a:pt x="72" y="159"/>
                  <a:pt x="72" y="143"/>
                </a:cubicBezTo>
                <a:cubicBezTo>
                  <a:pt x="72" y="127"/>
                  <a:pt x="59" y="115"/>
                  <a:pt x="44" y="115"/>
                </a:cubicBezTo>
                <a:close/>
                <a:moveTo>
                  <a:pt x="122" y="88"/>
                </a:moveTo>
                <a:cubicBezTo>
                  <a:pt x="103" y="88"/>
                  <a:pt x="88" y="104"/>
                  <a:pt x="88" y="123"/>
                </a:cubicBezTo>
                <a:cubicBezTo>
                  <a:pt x="88" y="141"/>
                  <a:pt x="103" y="157"/>
                  <a:pt x="122" y="157"/>
                </a:cubicBezTo>
                <a:cubicBezTo>
                  <a:pt x="141" y="157"/>
                  <a:pt x="156" y="141"/>
                  <a:pt x="156" y="123"/>
                </a:cubicBezTo>
                <a:cubicBezTo>
                  <a:pt x="156" y="104"/>
                  <a:pt x="141" y="88"/>
                  <a:pt x="122" y="88"/>
                </a:cubicBezTo>
                <a:close/>
                <a:moveTo>
                  <a:pt x="92" y="250"/>
                </a:moveTo>
                <a:cubicBezTo>
                  <a:pt x="92" y="201"/>
                  <a:pt x="92" y="201"/>
                  <a:pt x="92" y="201"/>
                </a:cubicBezTo>
                <a:cubicBezTo>
                  <a:pt x="96" y="201"/>
                  <a:pt x="96" y="201"/>
                  <a:pt x="96" y="201"/>
                </a:cubicBezTo>
                <a:cubicBezTo>
                  <a:pt x="96" y="250"/>
                  <a:pt x="96" y="250"/>
                  <a:pt x="96" y="250"/>
                </a:cubicBezTo>
                <a:cubicBezTo>
                  <a:pt x="96" y="257"/>
                  <a:pt x="96" y="257"/>
                  <a:pt x="96" y="257"/>
                </a:cubicBezTo>
                <a:cubicBezTo>
                  <a:pt x="149" y="257"/>
                  <a:pt x="149" y="257"/>
                  <a:pt x="149" y="257"/>
                </a:cubicBezTo>
                <a:cubicBezTo>
                  <a:pt x="149" y="250"/>
                  <a:pt x="149" y="250"/>
                  <a:pt x="149" y="250"/>
                </a:cubicBezTo>
                <a:cubicBezTo>
                  <a:pt x="149" y="201"/>
                  <a:pt x="149" y="201"/>
                  <a:pt x="149" y="201"/>
                </a:cubicBezTo>
                <a:cubicBezTo>
                  <a:pt x="153" y="201"/>
                  <a:pt x="153" y="201"/>
                  <a:pt x="153" y="201"/>
                </a:cubicBezTo>
                <a:cubicBezTo>
                  <a:pt x="153" y="250"/>
                  <a:pt x="153" y="250"/>
                  <a:pt x="153" y="250"/>
                </a:cubicBezTo>
                <a:cubicBezTo>
                  <a:pt x="175" y="250"/>
                  <a:pt x="175" y="250"/>
                  <a:pt x="175" y="250"/>
                </a:cubicBezTo>
                <a:cubicBezTo>
                  <a:pt x="175" y="183"/>
                  <a:pt x="175" y="183"/>
                  <a:pt x="175" y="183"/>
                </a:cubicBezTo>
                <a:cubicBezTo>
                  <a:pt x="175" y="171"/>
                  <a:pt x="165" y="161"/>
                  <a:pt x="153" y="161"/>
                </a:cubicBezTo>
                <a:cubicBezTo>
                  <a:pt x="88" y="161"/>
                  <a:pt x="157" y="161"/>
                  <a:pt x="91" y="161"/>
                </a:cubicBezTo>
                <a:cubicBezTo>
                  <a:pt x="79" y="161"/>
                  <a:pt x="70" y="171"/>
                  <a:pt x="70" y="183"/>
                </a:cubicBezTo>
                <a:cubicBezTo>
                  <a:pt x="70" y="250"/>
                  <a:pt x="70" y="250"/>
                  <a:pt x="70" y="250"/>
                </a:cubicBezTo>
                <a:cubicBezTo>
                  <a:pt x="73" y="250"/>
                  <a:pt x="82" y="250"/>
                  <a:pt x="92" y="250"/>
                </a:cubicBezTo>
                <a:close/>
                <a:moveTo>
                  <a:pt x="19" y="248"/>
                </a:moveTo>
                <a:cubicBezTo>
                  <a:pt x="19" y="207"/>
                  <a:pt x="19" y="207"/>
                  <a:pt x="19" y="207"/>
                </a:cubicBezTo>
                <a:cubicBezTo>
                  <a:pt x="22" y="207"/>
                  <a:pt x="22" y="207"/>
                  <a:pt x="22" y="207"/>
                </a:cubicBezTo>
                <a:cubicBezTo>
                  <a:pt x="22" y="248"/>
                  <a:pt x="22" y="248"/>
                  <a:pt x="22" y="248"/>
                </a:cubicBezTo>
                <a:cubicBezTo>
                  <a:pt x="22" y="252"/>
                  <a:pt x="22" y="252"/>
                  <a:pt x="22" y="252"/>
                </a:cubicBezTo>
                <a:cubicBezTo>
                  <a:pt x="58" y="252"/>
                  <a:pt x="58" y="252"/>
                  <a:pt x="58" y="252"/>
                </a:cubicBezTo>
                <a:cubicBezTo>
                  <a:pt x="58" y="183"/>
                  <a:pt x="58" y="183"/>
                  <a:pt x="58" y="183"/>
                </a:cubicBezTo>
                <a:cubicBezTo>
                  <a:pt x="58" y="180"/>
                  <a:pt x="59" y="177"/>
                  <a:pt x="59" y="175"/>
                </a:cubicBezTo>
                <a:cubicBezTo>
                  <a:pt x="18" y="175"/>
                  <a:pt x="18" y="175"/>
                  <a:pt x="18" y="175"/>
                </a:cubicBezTo>
                <a:cubicBezTo>
                  <a:pt x="8" y="175"/>
                  <a:pt x="0" y="183"/>
                  <a:pt x="0" y="193"/>
                </a:cubicBezTo>
                <a:cubicBezTo>
                  <a:pt x="0" y="248"/>
                  <a:pt x="0" y="248"/>
                  <a:pt x="0" y="248"/>
                </a:cubicBezTo>
                <a:cubicBezTo>
                  <a:pt x="4" y="248"/>
                  <a:pt x="11" y="248"/>
                  <a:pt x="19" y="248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128554" tIns="64277" rIns="128554" bIns="64277" numCol="1" anchor="t" anchorCtr="0" compatLnSpc="1">
            <a:prstTxWarp prst="textNoShape">
              <a:avLst/>
            </a:prstTxWarp>
          </a:bodyPr>
          <a:lstStyle/>
          <a:p>
            <a:endParaRPr lang="zh-CN" altLang="en-US" sz="2531">
              <a:solidFill>
                <a:prstClr val="black"/>
              </a:solidFill>
            </a:endParaRPr>
          </a:p>
        </p:txBody>
      </p:sp>
      <p:sp>
        <p:nvSpPr>
          <p:cNvPr id="39" name="Freeform 47"/>
          <p:cNvSpPr>
            <a:spLocks noChangeAspect="1" noEditPoints="1"/>
          </p:cNvSpPr>
          <p:nvPr/>
        </p:nvSpPr>
        <p:spPr bwMode="auto">
          <a:xfrm>
            <a:off x="7037964" y="3784743"/>
            <a:ext cx="673947" cy="546608"/>
          </a:xfrm>
          <a:custGeom>
            <a:avLst/>
            <a:gdLst>
              <a:gd name="T0" fmla="*/ 214 w 329"/>
              <a:gd name="T1" fmla="*/ 10 h 267"/>
              <a:gd name="T2" fmla="*/ 297 w 329"/>
              <a:gd name="T3" fmla="*/ 115 h 267"/>
              <a:gd name="T4" fmla="*/ 221 w 329"/>
              <a:gd name="T5" fmla="*/ 247 h 267"/>
              <a:gd name="T6" fmla="*/ 137 w 329"/>
              <a:gd name="T7" fmla="*/ 265 h 267"/>
              <a:gd name="T8" fmla="*/ 128 w 329"/>
              <a:gd name="T9" fmla="*/ 256 h 267"/>
              <a:gd name="T10" fmla="*/ 113 w 329"/>
              <a:gd name="T11" fmla="*/ 170 h 267"/>
              <a:gd name="T12" fmla="*/ 11 w 329"/>
              <a:gd name="T13" fmla="*/ 151 h 267"/>
              <a:gd name="T14" fmla="*/ 11 w 329"/>
              <a:gd name="T15" fmla="*/ 10 h 267"/>
              <a:gd name="T16" fmla="*/ 227 w 329"/>
              <a:gd name="T17" fmla="*/ 195 h 267"/>
              <a:gd name="T18" fmla="*/ 227 w 329"/>
              <a:gd name="T19" fmla="*/ 187 h 267"/>
              <a:gd name="T20" fmla="*/ 292 w 329"/>
              <a:gd name="T21" fmla="*/ 176 h 267"/>
              <a:gd name="T22" fmla="*/ 227 w 329"/>
              <a:gd name="T23" fmla="*/ 149 h 267"/>
              <a:gd name="T24" fmla="*/ 292 w 329"/>
              <a:gd name="T25" fmla="*/ 149 h 267"/>
              <a:gd name="T26" fmla="*/ 126 w 329"/>
              <a:gd name="T27" fmla="*/ 86 h 267"/>
              <a:gd name="T28" fmla="*/ 126 w 329"/>
              <a:gd name="T29" fmla="*/ 77 h 267"/>
              <a:gd name="T30" fmla="*/ 192 w 329"/>
              <a:gd name="T31" fmla="*/ 67 h 267"/>
              <a:gd name="T32" fmla="*/ 126 w 329"/>
              <a:gd name="T33" fmla="*/ 39 h 267"/>
              <a:gd name="T34" fmla="*/ 192 w 329"/>
              <a:gd name="T35" fmla="*/ 39 h 267"/>
              <a:gd name="T36" fmla="*/ 58 w 329"/>
              <a:gd name="T37" fmla="*/ 36 h 267"/>
              <a:gd name="T38" fmla="*/ 77 w 329"/>
              <a:gd name="T39" fmla="*/ 83 h 267"/>
              <a:gd name="T40" fmla="*/ 96 w 329"/>
              <a:gd name="T41" fmla="*/ 36 h 267"/>
              <a:gd name="T42" fmla="*/ 70 w 329"/>
              <a:gd name="T43" fmla="*/ 124 h 267"/>
              <a:gd name="T44" fmla="*/ 77 w 329"/>
              <a:gd name="T45" fmla="*/ 95 h 267"/>
              <a:gd name="T46" fmla="*/ 73 w 329"/>
              <a:gd name="T47" fmla="*/ 94 h 267"/>
              <a:gd name="T48" fmla="*/ 81 w 329"/>
              <a:gd name="T49" fmla="*/ 93 h 267"/>
              <a:gd name="T50" fmla="*/ 88 w 329"/>
              <a:gd name="T51" fmla="*/ 85 h 267"/>
              <a:gd name="T52" fmla="*/ 65 w 329"/>
              <a:gd name="T53" fmla="*/ 85 h 267"/>
              <a:gd name="T54" fmla="*/ 81 w 329"/>
              <a:gd name="T55" fmla="*/ 45 h 267"/>
              <a:gd name="T56" fmla="*/ 53 w 329"/>
              <a:gd name="T57" fmla="*/ 56 h 267"/>
              <a:gd name="T58" fmla="*/ 94 w 329"/>
              <a:gd name="T59" fmla="*/ 72 h 267"/>
              <a:gd name="T60" fmla="*/ 94 w 329"/>
              <a:gd name="T61" fmla="*/ 50 h 267"/>
              <a:gd name="T62" fmla="*/ 224 w 329"/>
              <a:gd name="T63" fmla="*/ 126 h 267"/>
              <a:gd name="T64" fmla="*/ 186 w 329"/>
              <a:gd name="T65" fmla="*/ 162 h 267"/>
              <a:gd name="T66" fmla="*/ 173 w 329"/>
              <a:gd name="T67" fmla="*/ 200 h 267"/>
              <a:gd name="T68" fmla="*/ 127 w 329"/>
              <a:gd name="T69" fmla="*/ 170 h 267"/>
              <a:gd name="T70" fmla="*/ 155 w 329"/>
              <a:gd name="T71" fmla="*/ 221 h 267"/>
              <a:gd name="T72" fmla="*/ 182 w 329"/>
              <a:gd name="T73" fmla="*/ 229 h 267"/>
              <a:gd name="T74" fmla="*/ 221 w 329"/>
              <a:gd name="T75" fmla="*/ 233 h 267"/>
              <a:gd name="T76" fmla="*/ 288 w 329"/>
              <a:gd name="T77" fmla="*/ 127 h 267"/>
              <a:gd name="T78" fmla="*/ 146 w 329"/>
              <a:gd name="T79" fmla="*/ 115 h 267"/>
              <a:gd name="T80" fmla="*/ 203 w 329"/>
              <a:gd name="T81" fmla="*/ 20 h 267"/>
              <a:gd name="T82" fmla="*/ 21 w 329"/>
              <a:gd name="T83" fmla="*/ 20 h 267"/>
              <a:gd name="T84" fmla="*/ 21 w 329"/>
              <a:gd name="T85" fmla="*/ 141 h 267"/>
              <a:gd name="T86" fmla="*/ 210 w 329"/>
              <a:gd name="T87" fmla="*/ 108 h 267"/>
              <a:gd name="T88" fmla="*/ 148 w 329"/>
              <a:gd name="T89" fmla="*/ 148 h 267"/>
              <a:gd name="T90" fmla="*/ 171 w 329"/>
              <a:gd name="T91" fmla="*/ 174 h 267"/>
              <a:gd name="T92" fmla="*/ 188 w 329"/>
              <a:gd name="T93" fmla="*/ 148 h 267"/>
              <a:gd name="T94" fmla="*/ 210 w 329"/>
              <a:gd name="T95" fmla="*/ 108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9" h="267">
                <a:moveTo>
                  <a:pt x="36" y="0"/>
                </a:moveTo>
                <a:cubicBezTo>
                  <a:pt x="188" y="0"/>
                  <a:pt x="188" y="0"/>
                  <a:pt x="188" y="0"/>
                </a:cubicBezTo>
                <a:cubicBezTo>
                  <a:pt x="198" y="0"/>
                  <a:pt x="207" y="4"/>
                  <a:pt x="214" y="10"/>
                </a:cubicBezTo>
                <a:cubicBezTo>
                  <a:pt x="220" y="17"/>
                  <a:pt x="224" y="26"/>
                  <a:pt x="224" y="36"/>
                </a:cubicBezTo>
                <a:cubicBezTo>
                  <a:pt x="224" y="93"/>
                  <a:pt x="224" y="93"/>
                  <a:pt x="224" y="93"/>
                </a:cubicBezTo>
                <a:cubicBezTo>
                  <a:pt x="252" y="94"/>
                  <a:pt x="278" y="102"/>
                  <a:pt x="297" y="115"/>
                </a:cubicBezTo>
                <a:cubicBezTo>
                  <a:pt x="317" y="129"/>
                  <a:pt x="329" y="148"/>
                  <a:pt x="329" y="170"/>
                </a:cubicBezTo>
                <a:cubicBezTo>
                  <a:pt x="329" y="192"/>
                  <a:pt x="317" y="211"/>
                  <a:pt x="297" y="225"/>
                </a:cubicBezTo>
                <a:cubicBezTo>
                  <a:pt x="277" y="239"/>
                  <a:pt x="251" y="247"/>
                  <a:pt x="221" y="247"/>
                </a:cubicBezTo>
                <a:cubicBezTo>
                  <a:pt x="215" y="247"/>
                  <a:pt x="208" y="247"/>
                  <a:pt x="202" y="246"/>
                </a:cubicBezTo>
                <a:cubicBezTo>
                  <a:pt x="196" y="245"/>
                  <a:pt x="191" y="244"/>
                  <a:pt x="186" y="243"/>
                </a:cubicBezTo>
                <a:cubicBezTo>
                  <a:pt x="137" y="265"/>
                  <a:pt x="137" y="265"/>
                  <a:pt x="137" y="265"/>
                </a:cubicBezTo>
                <a:cubicBezTo>
                  <a:pt x="134" y="267"/>
                  <a:pt x="130" y="265"/>
                  <a:pt x="128" y="261"/>
                </a:cubicBezTo>
                <a:cubicBezTo>
                  <a:pt x="127" y="260"/>
                  <a:pt x="127" y="258"/>
                  <a:pt x="128" y="256"/>
                </a:cubicBezTo>
                <a:cubicBezTo>
                  <a:pt x="128" y="256"/>
                  <a:pt x="128" y="256"/>
                  <a:pt x="128" y="256"/>
                </a:cubicBezTo>
                <a:cubicBezTo>
                  <a:pt x="140" y="221"/>
                  <a:pt x="140" y="221"/>
                  <a:pt x="140" y="221"/>
                </a:cubicBezTo>
                <a:cubicBezTo>
                  <a:pt x="132" y="215"/>
                  <a:pt x="126" y="207"/>
                  <a:pt x="121" y="200"/>
                </a:cubicBezTo>
                <a:cubicBezTo>
                  <a:pt x="116" y="191"/>
                  <a:pt x="113" y="181"/>
                  <a:pt x="113" y="170"/>
                </a:cubicBezTo>
                <a:cubicBezTo>
                  <a:pt x="113" y="167"/>
                  <a:pt x="113" y="165"/>
                  <a:pt x="113" y="162"/>
                </a:cubicBezTo>
                <a:cubicBezTo>
                  <a:pt x="36" y="162"/>
                  <a:pt x="36" y="162"/>
                  <a:pt x="36" y="162"/>
                </a:cubicBezTo>
                <a:cubicBezTo>
                  <a:pt x="26" y="162"/>
                  <a:pt x="17" y="158"/>
                  <a:pt x="11" y="151"/>
                </a:cubicBezTo>
                <a:cubicBezTo>
                  <a:pt x="4" y="145"/>
                  <a:pt x="0" y="136"/>
                  <a:pt x="0" y="12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6"/>
                  <a:pt x="4" y="17"/>
                  <a:pt x="11" y="10"/>
                </a:cubicBezTo>
                <a:cubicBezTo>
                  <a:pt x="17" y="4"/>
                  <a:pt x="26" y="0"/>
                  <a:pt x="36" y="0"/>
                </a:cubicBezTo>
                <a:close/>
                <a:moveTo>
                  <a:pt x="227" y="187"/>
                </a:moveTo>
                <a:cubicBezTo>
                  <a:pt x="227" y="195"/>
                  <a:pt x="227" y="195"/>
                  <a:pt x="227" y="195"/>
                </a:cubicBezTo>
                <a:cubicBezTo>
                  <a:pt x="292" y="195"/>
                  <a:pt x="292" y="195"/>
                  <a:pt x="292" y="195"/>
                </a:cubicBezTo>
                <a:cubicBezTo>
                  <a:pt x="292" y="187"/>
                  <a:pt x="292" y="187"/>
                  <a:pt x="292" y="187"/>
                </a:cubicBezTo>
                <a:cubicBezTo>
                  <a:pt x="227" y="187"/>
                  <a:pt x="227" y="187"/>
                  <a:pt x="227" y="187"/>
                </a:cubicBezTo>
                <a:close/>
                <a:moveTo>
                  <a:pt x="227" y="168"/>
                </a:moveTo>
                <a:cubicBezTo>
                  <a:pt x="227" y="176"/>
                  <a:pt x="227" y="176"/>
                  <a:pt x="227" y="176"/>
                </a:cubicBezTo>
                <a:cubicBezTo>
                  <a:pt x="292" y="176"/>
                  <a:pt x="292" y="176"/>
                  <a:pt x="292" y="176"/>
                </a:cubicBezTo>
                <a:cubicBezTo>
                  <a:pt x="292" y="168"/>
                  <a:pt x="292" y="168"/>
                  <a:pt x="292" y="168"/>
                </a:cubicBezTo>
                <a:cubicBezTo>
                  <a:pt x="227" y="168"/>
                  <a:pt x="227" y="168"/>
                  <a:pt x="227" y="168"/>
                </a:cubicBezTo>
                <a:close/>
                <a:moveTo>
                  <a:pt x="227" y="149"/>
                </a:moveTo>
                <a:cubicBezTo>
                  <a:pt x="227" y="157"/>
                  <a:pt x="227" y="157"/>
                  <a:pt x="227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49"/>
                  <a:pt x="292" y="149"/>
                  <a:pt x="292" y="149"/>
                </a:cubicBezTo>
                <a:cubicBezTo>
                  <a:pt x="227" y="149"/>
                  <a:pt x="227" y="149"/>
                  <a:pt x="227" y="149"/>
                </a:cubicBezTo>
                <a:close/>
                <a:moveTo>
                  <a:pt x="126" y="77"/>
                </a:moveTo>
                <a:cubicBezTo>
                  <a:pt x="126" y="86"/>
                  <a:pt x="126" y="86"/>
                  <a:pt x="126" y="86"/>
                </a:cubicBezTo>
                <a:cubicBezTo>
                  <a:pt x="192" y="86"/>
                  <a:pt x="192" y="86"/>
                  <a:pt x="192" y="86"/>
                </a:cubicBezTo>
                <a:cubicBezTo>
                  <a:pt x="192" y="77"/>
                  <a:pt x="192" y="77"/>
                  <a:pt x="192" y="77"/>
                </a:cubicBezTo>
                <a:cubicBezTo>
                  <a:pt x="126" y="77"/>
                  <a:pt x="126" y="77"/>
                  <a:pt x="126" y="77"/>
                </a:cubicBezTo>
                <a:close/>
                <a:moveTo>
                  <a:pt x="126" y="58"/>
                </a:moveTo>
                <a:cubicBezTo>
                  <a:pt x="126" y="67"/>
                  <a:pt x="126" y="67"/>
                  <a:pt x="126" y="67"/>
                </a:cubicBezTo>
                <a:cubicBezTo>
                  <a:pt x="192" y="67"/>
                  <a:pt x="192" y="67"/>
                  <a:pt x="192" y="67"/>
                </a:cubicBezTo>
                <a:cubicBezTo>
                  <a:pt x="192" y="58"/>
                  <a:pt x="192" y="58"/>
                  <a:pt x="192" y="58"/>
                </a:cubicBezTo>
                <a:cubicBezTo>
                  <a:pt x="126" y="58"/>
                  <a:pt x="126" y="58"/>
                  <a:pt x="126" y="58"/>
                </a:cubicBezTo>
                <a:close/>
                <a:moveTo>
                  <a:pt x="126" y="39"/>
                </a:moveTo>
                <a:cubicBezTo>
                  <a:pt x="126" y="48"/>
                  <a:pt x="126" y="48"/>
                  <a:pt x="126" y="48"/>
                </a:cubicBezTo>
                <a:cubicBezTo>
                  <a:pt x="192" y="48"/>
                  <a:pt x="192" y="48"/>
                  <a:pt x="192" y="48"/>
                </a:cubicBezTo>
                <a:cubicBezTo>
                  <a:pt x="192" y="39"/>
                  <a:pt x="192" y="39"/>
                  <a:pt x="192" y="39"/>
                </a:cubicBezTo>
                <a:cubicBezTo>
                  <a:pt x="126" y="39"/>
                  <a:pt x="126" y="39"/>
                  <a:pt x="126" y="39"/>
                </a:cubicBezTo>
                <a:close/>
                <a:moveTo>
                  <a:pt x="77" y="28"/>
                </a:moveTo>
                <a:cubicBezTo>
                  <a:pt x="70" y="28"/>
                  <a:pt x="63" y="31"/>
                  <a:pt x="58" y="36"/>
                </a:cubicBezTo>
                <a:cubicBezTo>
                  <a:pt x="53" y="41"/>
                  <a:pt x="50" y="48"/>
                  <a:pt x="50" y="56"/>
                </a:cubicBezTo>
                <a:cubicBezTo>
                  <a:pt x="50" y="63"/>
                  <a:pt x="53" y="70"/>
                  <a:pt x="58" y="75"/>
                </a:cubicBezTo>
                <a:cubicBezTo>
                  <a:pt x="63" y="80"/>
                  <a:pt x="70" y="83"/>
                  <a:pt x="77" y="83"/>
                </a:cubicBezTo>
                <a:cubicBezTo>
                  <a:pt x="85" y="83"/>
                  <a:pt x="92" y="80"/>
                  <a:pt x="96" y="75"/>
                </a:cubicBezTo>
                <a:cubicBezTo>
                  <a:pt x="101" y="70"/>
                  <a:pt x="104" y="63"/>
                  <a:pt x="104" y="56"/>
                </a:cubicBezTo>
                <a:cubicBezTo>
                  <a:pt x="104" y="48"/>
                  <a:pt x="101" y="41"/>
                  <a:pt x="96" y="36"/>
                </a:cubicBezTo>
                <a:cubicBezTo>
                  <a:pt x="92" y="31"/>
                  <a:pt x="85" y="28"/>
                  <a:pt x="77" y="28"/>
                </a:cubicBezTo>
                <a:close/>
                <a:moveTo>
                  <a:pt x="76" y="95"/>
                </a:moveTo>
                <a:cubicBezTo>
                  <a:pt x="70" y="124"/>
                  <a:pt x="70" y="124"/>
                  <a:pt x="70" y="124"/>
                </a:cubicBezTo>
                <a:cubicBezTo>
                  <a:pt x="77" y="129"/>
                  <a:pt x="77" y="129"/>
                  <a:pt x="77" y="129"/>
                </a:cubicBezTo>
                <a:cubicBezTo>
                  <a:pt x="83" y="124"/>
                  <a:pt x="83" y="124"/>
                  <a:pt x="83" y="124"/>
                </a:cubicBezTo>
                <a:cubicBezTo>
                  <a:pt x="77" y="95"/>
                  <a:pt x="77" y="95"/>
                  <a:pt x="77" y="95"/>
                </a:cubicBezTo>
                <a:cubicBezTo>
                  <a:pt x="80" y="94"/>
                  <a:pt x="80" y="94"/>
                  <a:pt x="80" y="94"/>
                </a:cubicBezTo>
                <a:cubicBezTo>
                  <a:pt x="77" y="91"/>
                  <a:pt x="77" y="91"/>
                  <a:pt x="77" y="91"/>
                </a:cubicBezTo>
                <a:cubicBezTo>
                  <a:pt x="73" y="94"/>
                  <a:pt x="73" y="94"/>
                  <a:pt x="73" y="94"/>
                </a:cubicBezTo>
                <a:cubicBezTo>
                  <a:pt x="76" y="95"/>
                  <a:pt x="76" y="95"/>
                  <a:pt x="76" y="95"/>
                </a:cubicBezTo>
                <a:close/>
                <a:moveTo>
                  <a:pt x="88" y="85"/>
                </a:moveTo>
                <a:cubicBezTo>
                  <a:pt x="81" y="93"/>
                  <a:pt x="81" y="93"/>
                  <a:pt x="81" y="93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116" y="124"/>
                  <a:pt x="116" y="124"/>
                  <a:pt x="116" y="124"/>
                </a:cubicBezTo>
                <a:cubicBezTo>
                  <a:pt x="115" y="106"/>
                  <a:pt x="104" y="90"/>
                  <a:pt x="88" y="85"/>
                </a:cubicBezTo>
                <a:close/>
                <a:moveTo>
                  <a:pt x="66" y="124"/>
                </a:moveTo>
                <a:cubicBezTo>
                  <a:pt x="72" y="93"/>
                  <a:pt x="72" y="93"/>
                  <a:pt x="72" y="93"/>
                </a:cubicBezTo>
                <a:cubicBezTo>
                  <a:pt x="65" y="85"/>
                  <a:pt x="65" y="85"/>
                  <a:pt x="65" y="85"/>
                </a:cubicBezTo>
                <a:cubicBezTo>
                  <a:pt x="50" y="90"/>
                  <a:pt x="38" y="106"/>
                  <a:pt x="38" y="124"/>
                </a:cubicBezTo>
                <a:cubicBezTo>
                  <a:pt x="66" y="124"/>
                  <a:pt x="66" y="124"/>
                  <a:pt x="66" y="124"/>
                </a:cubicBezTo>
                <a:close/>
                <a:moveTo>
                  <a:pt x="81" y="45"/>
                </a:moveTo>
                <a:cubicBezTo>
                  <a:pt x="80" y="46"/>
                  <a:pt x="80" y="46"/>
                  <a:pt x="79" y="46"/>
                </a:cubicBezTo>
                <a:cubicBezTo>
                  <a:pt x="70" y="51"/>
                  <a:pt x="59" y="51"/>
                  <a:pt x="54" y="51"/>
                </a:cubicBezTo>
                <a:cubicBezTo>
                  <a:pt x="54" y="53"/>
                  <a:pt x="53" y="54"/>
                  <a:pt x="53" y="56"/>
                </a:cubicBezTo>
                <a:cubicBezTo>
                  <a:pt x="53" y="62"/>
                  <a:pt x="56" y="68"/>
                  <a:pt x="60" y="72"/>
                </a:cubicBezTo>
                <a:cubicBezTo>
                  <a:pt x="65" y="77"/>
                  <a:pt x="71" y="79"/>
                  <a:pt x="77" y="79"/>
                </a:cubicBezTo>
                <a:cubicBezTo>
                  <a:pt x="84" y="79"/>
                  <a:pt x="90" y="77"/>
                  <a:pt x="94" y="72"/>
                </a:cubicBezTo>
                <a:cubicBezTo>
                  <a:pt x="98" y="68"/>
                  <a:pt x="101" y="62"/>
                  <a:pt x="101" y="56"/>
                </a:cubicBezTo>
                <a:cubicBezTo>
                  <a:pt x="101" y="54"/>
                  <a:pt x="101" y="52"/>
                  <a:pt x="100" y="51"/>
                </a:cubicBezTo>
                <a:cubicBezTo>
                  <a:pt x="98" y="51"/>
                  <a:pt x="96" y="51"/>
                  <a:pt x="94" y="50"/>
                </a:cubicBezTo>
                <a:cubicBezTo>
                  <a:pt x="89" y="49"/>
                  <a:pt x="85" y="48"/>
                  <a:pt x="81" y="45"/>
                </a:cubicBezTo>
                <a:close/>
                <a:moveTo>
                  <a:pt x="224" y="107"/>
                </a:moveTo>
                <a:cubicBezTo>
                  <a:pt x="224" y="126"/>
                  <a:pt x="224" y="126"/>
                  <a:pt x="224" y="126"/>
                </a:cubicBezTo>
                <a:cubicBezTo>
                  <a:pt x="224" y="136"/>
                  <a:pt x="220" y="145"/>
                  <a:pt x="214" y="151"/>
                </a:cubicBezTo>
                <a:cubicBezTo>
                  <a:pt x="207" y="158"/>
                  <a:pt x="198" y="162"/>
                  <a:pt x="188" y="162"/>
                </a:cubicBezTo>
                <a:cubicBezTo>
                  <a:pt x="186" y="162"/>
                  <a:pt x="186" y="162"/>
                  <a:pt x="186" y="162"/>
                </a:cubicBezTo>
                <a:cubicBezTo>
                  <a:pt x="186" y="196"/>
                  <a:pt x="186" y="196"/>
                  <a:pt x="186" y="196"/>
                </a:cubicBezTo>
                <a:cubicBezTo>
                  <a:pt x="186" y="200"/>
                  <a:pt x="183" y="203"/>
                  <a:pt x="179" y="203"/>
                </a:cubicBezTo>
                <a:cubicBezTo>
                  <a:pt x="176" y="203"/>
                  <a:pt x="174" y="202"/>
                  <a:pt x="173" y="200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28" y="162"/>
                  <a:pt x="128" y="162"/>
                  <a:pt x="128" y="162"/>
                </a:cubicBezTo>
                <a:cubicBezTo>
                  <a:pt x="128" y="165"/>
                  <a:pt x="127" y="167"/>
                  <a:pt x="127" y="170"/>
                </a:cubicBezTo>
                <a:cubicBezTo>
                  <a:pt x="127" y="178"/>
                  <a:pt x="130" y="185"/>
                  <a:pt x="134" y="192"/>
                </a:cubicBezTo>
                <a:cubicBezTo>
                  <a:pt x="138" y="200"/>
                  <a:pt x="144" y="206"/>
                  <a:pt x="152" y="212"/>
                </a:cubicBezTo>
                <a:cubicBezTo>
                  <a:pt x="155" y="214"/>
                  <a:pt x="156" y="217"/>
                  <a:pt x="155" y="221"/>
                </a:cubicBezTo>
                <a:cubicBezTo>
                  <a:pt x="147" y="245"/>
                  <a:pt x="147" y="245"/>
                  <a:pt x="147" y="245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3" y="228"/>
                  <a:pt x="185" y="228"/>
                  <a:pt x="187" y="228"/>
                </a:cubicBezTo>
                <a:cubicBezTo>
                  <a:pt x="192" y="230"/>
                  <a:pt x="198" y="231"/>
                  <a:pt x="204" y="232"/>
                </a:cubicBezTo>
                <a:cubicBezTo>
                  <a:pt x="209" y="232"/>
                  <a:pt x="215" y="233"/>
                  <a:pt x="221" y="233"/>
                </a:cubicBezTo>
                <a:cubicBezTo>
                  <a:pt x="248" y="233"/>
                  <a:pt x="271" y="225"/>
                  <a:pt x="288" y="214"/>
                </a:cubicBezTo>
                <a:cubicBezTo>
                  <a:pt x="305" y="202"/>
                  <a:pt x="315" y="187"/>
                  <a:pt x="315" y="170"/>
                </a:cubicBezTo>
                <a:cubicBezTo>
                  <a:pt x="315" y="153"/>
                  <a:pt x="305" y="138"/>
                  <a:pt x="288" y="127"/>
                </a:cubicBezTo>
                <a:cubicBezTo>
                  <a:pt x="272" y="115"/>
                  <a:pt x="249" y="108"/>
                  <a:pt x="224" y="107"/>
                </a:cubicBezTo>
                <a:close/>
                <a:moveTo>
                  <a:pt x="118" y="148"/>
                </a:moveTo>
                <a:cubicBezTo>
                  <a:pt x="123" y="135"/>
                  <a:pt x="133" y="124"/>
                  <a:pt x="146" y="115"/>
                </a:cubicBezTo>
                <a:cubicBezTo>
                  <a:pt x="162" y="103"/>
                  <a:pt x="185" y="95"/>
                  <a:pt x="210" y="93"/>
                </a:cubicBezTo>
                <a:cubicBezTo>
                  <a:pt x="210" y="36"/>
                  <a:pt x="210" y="36"/>
                  <a:pt x="210" y="36"/>
                </a:cubicBezTo>
                <a:cubicBezTo>
                  <a:pt x="210" y="30"/>
                  <a:pt x="207" y="24"/>
                  <a:pt x="203" y="20"/>
                </a:cubicBezTo>
                <a:cubicBezTo>
                  <a:pt x="200" y="17"/>
                  <a:pt x="194" y="14"/>
                  <a:pt x="188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0" y="14"/>
                  <a:pt x="25" y="17"/>
                  <a:pt x="21" y="20"/>
                </a:cubicBezTo>
                <a:cubicBezTo>
                  <a:pt x="17" y="24"/>
                  <a:pt x="15" y="30"/>
                  <a:pt x="15" y="36"/>
                </a:cubicBezTo>
                <a:cubicBezTo>
                  <a:pt x="15" y="126"/>
                  <a:pt x="15" y="126"/>
                  <a:pt x="15" y="126"/>
                </a:cubicBezTo>
                <a:cubicBezTo>
                  <a:pt x="15" y="132"/>
                  <a:pt x="17" y="137"/>
                  <a:pt x="21" y="141"/>
                </a:cubicBezTo>
                <a:cubicBezTo>
                  <a:pt x="25" y="145"/>
                  <a:pt x="30" y="148"/>
                  <a:pt x="36" y="148"/>
                </a:cubicBezTo>
                <a:cubicBezTo>
                  <a:pt x="118" y="148"/>
                  <a:pt x="118" y="148"/>
                  <a:pt x="118" y="148"/>
                </a:cubicBezTo>
                <a:close/>
                <a:moveTo>
                  <a:pt x="210" y="108"/>
                </a:moveTo>
                <a:cubicBezTo>
                  <a:pt x="188" y="110"/>
                  <a:pt x="168" y="116"/>
                  <a:pt x="154" y="127"/>
                </a:cubicBezTo>
                <a:cubicBezTo>
                  <a:pt x="145" y="133"/>
                  <a:pt x="138" y="140"/>
                  <a:pt x="134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50" y="148"/>
                  <a:pt x="152" y="149"/>
                  <a:pt x="154" y="150"/>
                </a:cubicBezTo>
                <a:cubicBezTo>
                  <a:pt x="171" y="174"/>
                  <a:pt x="171" y="174"/>
                  <a:pt x="171" y="174"/>
                </a:cubicBezTo>
                <a:cubicBezTo>
                  <a:pt x="171" y="155"/>
                  <a:pt x="171" y="155"/>
                  <a:pt x="171" y="155"/>
                </a:cubicBezTo>
                <a:cubicBezTo>
                  <a:pt x="171" y="151"/>
                  <a:pt x="175" y="148"/>
                  <a:pt x="179" y="148"/>
                </a:cubicBezTo>
                <a:cubicBezTo>
                  <a:pt x="188" y="148"/>
                  <a:pt x="188" y="148"/>
                  <a:pt x="188" y="148"/>
                </a:cubicBezTo>
                <a:cubicBezTo>
                  <a:pt x="194" y="148"/>
                  <a:pt x="200" y="145"/>
                  <a:pt x="203" y="141"/>
                </a:cubicBezTo>
                <a:cubicBezTo>
                  <a:pt x="207" y="137"/>
                  <a:pt x="210" y="132"/>
                  <a:pt x="210" y="126"/>
                </a:cubicBezTo>
                <a:lnTo>
                  <a:pt x="210" y="108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128554" tIns="64277" rIns="128554" bIns="64277" numCol="1" anchor="t" anchorCtr="0" compatLnSpc="1">
            <a:prstTxWarp prst="textNoShape">
              <a:avLst/>
            </a:prstTxWarp>
          </a:bodyPr>
          <a:lstStyle/>
          <a:p>
            <a:endParaRPr lang="zh-CN" altLang="en-US" sz="2531">
              <a:solidFill>
                <a:prstClr val="black"/>
              </a:solidFill>
            </a:endParaRPr>
          </a:p>
        </p:txBody>
      </p:sp>
      <p:sp>
        <p:nvSpPr>
          <p:cNvPr id="40" name="Freeform 42"/>
          <p:cNvSpPr>
            <a:spLocks noChangeAspect="1" noEditPoints="1"/>
          </p:cNvSpPr>
          <p:nvPr/>
        </p:nvSpPr>
        <p:spPr bwMode="auto">
          <a:xfrm>
            <a:off x="5301639" y="3784743"/>
            <a:ext cx="427289" cy="546608"/>
          </a:xfrm>
          <a:custGeom>
            <a:avLst/>
            <a:gdLst>
              <a:gd name="T0" fmla="*/ 49 w 224"/>
              <a:gd name="T1" fmla="*/ 93 h 287"/>
              <a:gd name="T2" fmla="*/ 54 w 224"/>
              <a:gd name="T3" fmla="*/ 281 h 287"/>
              <a:gd name="T4" fmla="*/ 21 w 224"/>
              <a:gd name="T5" fmla="*/ 279 h 287"/>
              <a:gd name="T6" fmla="*/ 0 w 224"/>
              <a:gd name="T7" fmla="*/ 254 h 287"/>
              <a:gd name="T8" fmla="*/ 12 w 224"/>
              <a:gd name="T9" fmla="*/ 70 h 287"/>
              <a:gd name="T10" fmla="*/ 171 w 224"/>
              <a:gd name="T11" fmla="*/ 217 h 287"/>
              <a:gd name="T12" fmla="*/ 190 w 224"/>
              <a:gd name="T13" fmla="*/ 166 h 287"/>
              <a:gd name="T14" fmla="*/ 185 w 224"/>
              <a:gd name="T15" fmla="*/ 183 h 287"/>
              <a:gd name="T16" fmla="*/ 181 w 224"/>
              <a:gd name="T17" fmla="*/ 188 h 287"/>
              <a:gd name="T18" fmla="*/ 161 w 224"/>
              <a:gd name="T19" fmla="*/ 188 h 287"/>
              <a:gd name="T20" fmla="*/ 156 w 224"/>
              <a:gd name="T21" fmla="*/ 183 h 287"/>
              <a:gd name="T22" fmla="*/ 192 w 224"/>
              <a:gd name="T23" fmla="*/ 137 h 287"/>
              <a:gd name="T24" fmla="*/ 193 w 224"/>
              <a:gd name="T25" fmla="*/ 138 h 287"/>
              <a:gd name="T26" fmla="*/ 196 w 224"/>
              <a:gd name="T27" fmla="*/ 139 h 287"/>
              <a:gd name="T28" fmla="*/ 197 w 224"/>
              <a:gd name="T29" fmla="*/ 139 h 287"/>
              <a:gd name="T30" fmla="*/ 198 w 224"/>
              <a:gd name="T31" fmla="*/ 140 h 287"/>
              <a:gd name="T32" fmla="*/ 199 w 224"/>
              <a:gd name="T33" fmla="*/ 141 h 287"/>
              <a:gd name="T34" fmla="*/ 200 w 224"/>
              <a:gd name="T35" fmla="*/ 142 h 287"/>
              <a:gd name="T36" fmla="*/ 202 w 224"/>
              <a:gd name="T37" fmla="*/ 143 h 287"/>
              <a:gd name="T38" fmla="*/ 203 w 224"/>
              <a:gd name="T39" fmla="*/ 144 h 287"/>
              <a:gd name="T40" fmla="*/ 204 w 224"/>
              <a:gd name="T41" fmla="*/ 145 h 287"/>
              <a:gd name="T42" fmla="*/ 205 w 224"/>
              <a:gd name="T43" fmla="*/ 146 h 287"/>
              <a:gd name="T44" fmla="*/ 219 w 224"/>
              <a:gd name="T45" fmla="*/ 185 h 287"/>
              <a:gd name="T46" fmla="*/ 219 w 224"/>
              <a:gd name="T47" fmla="*/ 250 h 287"/>
              <a:gd name="T48" fmla="*/ 124 w 224"/>
              <a:gd name="T49" fmla="*/ 178 h 287"/>
              <a:gd name="T50" fmla="*/ 124 w 224"/>
              <a:gd name="T51" fmla="*/ 178 h 287"/>
              <a:gd name="T52" fmla="*/ 118 w 224"/>
              <a:gd name="T53" fmla="*/ 283 h 287"/>
              <a:gd name="T54" fmla="*/ 118 w 224"/>
              <a:gd name="T55" fmla="*/ 283 h 287"/>
              <a:gd name="T56" fmla="*/ 191 w 224"/>
              <a:gd name="T57" fmla="*/ 234 h 287"/>
              <a:gd name="T58" fmla="*/ 172 w 224"/>
              <a:gd name="T59" fmla="*/ 37 h 287"/>
              <a:gd name="T60" fmla="*/ 52 w 224"/>
              <a:gd name="T61" fmla="*/ 83 h 287"/>
              <a:gd name="T62" fmla="*/ 40 w 224"/>
              <a:gd name="T63" fmla="*/ 82 h 287"/>
              <a:gd name="T64" fmla="*/ 155 w 224"/>
              <a:gd name="T65" fmla="*/ 26 h 287"/>
              <a:gd name="T66" fmla="*/ 40 w 224"/>
              <a:gd name="T67" fmla="*/ 82 h 287"/>
              <a:gd name="T68" fmla="*/ 148 w 224"/>
              <a:gd name="T69" fmla="*/ 19 h 287"/>
              <a:gd name="T70" fmla="*/ 25 w 224"/>
              <a:gd name="T71" fmla="*/ 72 h 287"/>
              <a:gd name="T72" fmla="*/ 62 w 224"/>
              <a:gd name="T73" fmla="*/ 100 h 287"/>
              <a:gd name="T74" fmla="*/ 194 w 224"/>
              <a:gd name="T75" fmla="*/ 40 h 287"/>
              <a:gd name="T76" fmla="*/ 203 w 224"/>
              <a:gd name="T77" fmla="*/ 130 h 287"/>
              <a:gd name="T78" fmla="*/ 202 w 224"/>
              <a:gd name="T79" fmla="*/ 129 h 287"/>
              <a:gd name="T80" fmla="*/ 199 w 224"/>
              <a:gd name="T81" fmla="*/ 127 h 287"/>
              <a:gd name="T82" fmla="*/ 198 w 224"/>
              <a:gd name="T83" fmla="*/ 127 h 287"/>
              <a:gd name="T84" fmla="*/ 172 w 224"/>
              <a:gd name="T85" fmla="*/ 121 h 287"/>
              <a:gd name="T86" fmla="*/ 112 w 224"/>
              <a:gd name="T87" fmla="*/ 178 h 287"/>
              <a:gd name="T88" fmla="*/ 72 w 224"/>
              <a:gd name="T89" fmla="*/ 286 h 287"/>
              <a:gd name="T90" fmla="*/ 21 w 224"/>
              <a:gd name="T91" fmla="*/ 65 h 287"/>
              <a:gd name="T92" fmla="*/ 145 w 224"/>
              <a:gd name="T93" fmla="*/ 1 h 287"/>
              <a:gd name="T94" fmla="*/ 21 w 224"/>
              <a:gd name="T95" fmla="*/ 65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24" h="287">
                <a:moveTo>
                  <a:pt x="12" y="70"/>
                </a:moveTo>
                <a:cubicBezTo>
                  <a:pt x="16" y="77"/>
                  <a:pt x="21" y="82"/>
                  <a:pt x="27" y="86"/>
                </a:cubicBezTo>
                <a:cubicBezTo>
                  <a:pt x="33" y="90"/>
                  <a:pt x="41" y="92"/>
                  <a:pt x="49" y="93"/>
                </a:cubicBezTo>
                <a:cubicBezTo>
                  <a:pt x="52" y="94"/>
                  <a:pt x="54" y="97"/>
                  <a:pt x="54" y="100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4" y="281"/>
                  <a:pt x="54" y="281"/>
                  <a:pt x="54" y="281"/>
                </a:cubicBezTo>
                <a:cubicBezTo>
                  <a:pt x="54" y="285"/>
                  <a:pt x="52" y="287"/>
                  <a:pt x="48" y="287"/>
                </a:cubicBezTo>
                <a:cubicBezTo>
                  <a:pt x="47" y="287"/>
                  <a:pt x="47" y="287"/>
                  <a:pt x="47" y="287"/>
                </a:cubicBezTo>
                <a:cubicBezTo>
                  <a:pt x="38" y="286"/>
                  <a:pt x="29" y="283"/>
                  <a:pt x="21" y="279"/>
                </a:cubicBezTo>
                <a:cubicBezTo>
                  <a:pt x="13" y="274"/>
                  <a:pt x="6" y="267"/>
                  <a:pt x="1" y="257"/>
                </a:cubicBezTo>
                <a:cubicBezTo>
                  <a:pt x="0" y="256"/>
                  <a:pt x="0" y="255"/>
                  <a:pt x="0" y="254"/>
                </a:cubicBezTo>
                <a:cubicBezTo>
                  <a:pt x="0" y="254"/>
                  <a:pt x="0" y="254"/>
                  <a:pt x="0" y="254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0"/>
                  <a:pt x="3" y="67"/>
                  <a:pt x="6" y="67"/>
                </a:cubicBezTo>
                <a:cubicBezTo>
                  <a:pt x="9" y="67"/>
                  <a:pt x="11" y="68"/>
                  <a:pt x="12" y="70"/>
                </a:cubicBezTo>
                <a:close/>
                <a:moveTo>
                  <a:pt x="135" y="180"/>
                </a:moveTo>
                <a:cubicBezTo>
                  <a:pt x="135" y="180"/>
                  <a:pt x="135" y="180"/>
                  <a:pt x="135" y="180"/>
                </a:cubicBezTo>
                <a:cubicBezTo>
                  <a:pt x="135" y="201"/>
                  <a:pt x="151" y="217"/>
                  <a:pt x="171" y="217"/>
                </a:cubicBezTo>
                <a:cubicBezTo>
                  <a:pt x="192" y="217"/>
                  <a:pt x="208" y="201"/>
                  <a:pt x="208" y="180"/>
                </a:cubicBezTo>
                <a:cubicBezTo>
                  <a:pt x="208" y="180"/>
                  <a:pt x="208" y="180"/>
                  <a:pt x="208" y="180"/>
                </a:cubicBezTo>
                <a:cubicBezTo>
                  <a:pt x="200" y="177"/>
                  <a:pt x="194" y="172"/>
                  <a:pt x="190" y="166"/>
                </a:cubicBezTo>
                <a:cubicBezTo>
                  <a:pt x="178" y="175"/>
                  <a:pt x="162" y="180"/>
                  <a:pt x="143" y="180"/>
                </a:cubicBezTo>
                <a:cubicBezTo>
                  <a:pt x="140" y="180"/>
                  <a:pt x="137" y="180"/>
                  <a:pt x="135" y="180"/>
                </a:cubicBezTo>
                <a:close/>
                <a:moveTo>
                  <a:pt x="185" y="183"/>
                </a:moveTo>
                <a:cubicBezTo>
                  <a:pt x="188" y="183"/>
                  <a:pt x="190" y="185"/>
                  <a:pt x="190" y="188"/>
                </a:cubicBezTo>
                <a:cubicBezTo>
                  <a:pt x="190" y="191"/>
                  <a:pt x="188" y="193"/>
                  <a:pt x="185" y="193"/>
                </a:cubicBezTo>
                <a:cubicBezTo>
                  <a:pt x="183" y="193"/>
                  <a:pt x="181" y="191"/>
                  <a:pt x="181" y="188"/>
                </a:cubicBezTo>
                <a:cubicBezTo>
                  <a:pt x="181" y="185"/>
                  <a:pt x="183" y="183"/>
                  <a:pt x="185" y="183"/>
                </a:cubicBezTo>
                <a:close/>
                <a:moveTo>
                  <a:pt x="156" y="183"/>
                </a:moveTo>
                <a:cubicBezTo>
                  <a:pt x="159" y="183"/>
                  <a:pt x="161" y="185"/>
                  <a:pt x="161" y="188"/>
                </a:cubicBezTo>
                <a:cubicBezTo>
                  <a:pt x="161" y="191"/>
                  <a:pt x="159" y="193"/>
                  <a:pt x="156" y="193"/>
                </a:cubicBezTo>
                <a:cubicBezTo>
                  <a:pt x="153" y="193"/>
                  <a:pt x="151" y="191"/>
                  <a:pt x="151" y="188"/>
                </a:cubicBezTo>
                <a:cubicBezTo>
                  <a:pt x="151" y="185"/>
                  <a:pt x="153" y="183"/>
                  <a:pt x="156" y="183"/>
                </a:cubicBezTo>
                <a:close/>
                <a:moveTo>
                  <a:pt x="190" y="136"/>
                </a:moveTo>
                <a:cubicBezTo>
                  <a:pt x="190" y="136"/>
                  <a:pt x="190" y="136"/>
                  <a:pt x="190" y="136"/>
                </a:cubicBezTo>
                <a:cubicBezTo>
                  <a:pt x="191" y="136"/>
                  <a:pt x="192" y="137"/>
                  <a:pt x="192" y="137"/>
                </a:cubicBezTo>
                <a:cubicBezTo>
                  <a:pt x="193" y="137"/>
                  <a:pt x="193" y="137"/>
                  <a:pt x="193" y="137"/>
                </a:cubicBezTo>
                <a:cubicBezTo>
                  <a:pt x="193" y="137"/>
                  <a:pt x="193" y="137"/>
                  <a:pt x="193" y="137"/>
                </a:cubicBezTo>
                <a:cubicBezTo>
                  <a:pt x="193" y="138"/>
                  <a:pt x="193" y="138"/>
                  <a:pt x="193" y="138"/>
                </a:cubicBezTo>
                <a:cubicBezTo>
                  <a:pt x="194" y="138"/>
                  <a:pt x="195" y="138"/>
                  <a:pt x="195" y="138"/>
                </a:cubicBezTo>
                <a:cubicBezTo>
                  <a:pt x="195" y="138"/>
                  <a:pt x="195" y="138"/>
                  <a:pt x="195" y="138"/>
                </a:cubicBezTo>
                <a:cubicBezTo>
                  <a:pt x="195" y="139"/>
                  <a:pt x="196" y="139"/>
                  <a:pt x="196" y="139"/>
                </a:cubicBezTo>
                <a:cubicBezTo>
                  <a:pt x="196" y="139"/>
                  <a:pt x="196" y="139"/>
                  <a:pt x="196" y="139"/>
                </a:cubicBezTo>
                <a:cubicBezTo>
                  <a:pt x="196" y="139"/>
                  <a:pt x="196" y="139"/>
                  <a:pt x="197" y="139"/>
                </a:cubicBezTo>
                <a:cubicBezTo>
                  <a:pt x="197" y="139"/>
                  <a:pt x="197" y="139"/>
                  <a:pt x="197" y="139"/>
                </a:cubicBezTo>
                <a:cubicBezTo>
                  <a:pt x="197" y="140"/>
                  <a:pt x="197" y="140"/>
                  <a:pt x="197" y="140"/>
                </a:cubicBezTo>
                <a:cubicBezTo>
                  <a:pt x="198" y="140"/>
                  <a:pt x="198" y="140"/>
                  <a:pt x="198" y="140"/>
                </a:cubicBezTo>
                <a:cubicBezTo>
                  <a:pt x="198" y="140"/>
                  <a:pt x="198" y="140"/>
                  <a:pt x="198" y="140"/>
                </a:cubicBezTo>
                <a:cubicBezTo>
                  <a:pt x="198" y="141"/>
                  <a:pt x="198" y="141"/>
                  <a:pt x="198" y="141"/>
                </a:cubicBezTo>
                <a:cubicBezTo>
                  <a:pt x="199" y="141"/>
                  <a:pt x="199" y="141"/>
                  <a:pt x="199" y="141"/>
                </a:cubicBezTo>
                <a:cubicBezTo>
                  <a:pt x="199" y="141"/>
                  <a:pt x="199" y="141"/>
                  <a:pt x="199" y="141"/>
                </a:cubicBezTo>
                <a:cubicBezTo>
                  <a:pt x="199" y="141"/>
                  <a:pt x="200" y="141"/>
                  <a:pt x="200" y="141"/>
                </a:cubicBezTo>
                <a:cubicBezTo>
                  <a:pt x="200" y="142"/>
                  <a:pt x="200" y="142"/>
                  <a:pt x="200" y="142"/>
                </a:cubicBezTo>
                <a:cubicBezTo>
                  <a:pt x="200" y="142"/>
                  <a:pt x="200" y="142"/>
                  <a:pt x="200" y="142"/>
                </a:cubicBezTo>
                <a:cubicBezTo>
                  <a:pt x="201" y="142"/>
                  <a:pt x="201" y="142"/>
                  <a:pt x="201" y="142"/>
                </a:cubicBezTo>
                <a:cubicBezTo>
                  <a:pt x="201" y="142"/>
                  <a:pt x="201" y="142"/>
                  <a:pt x="201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5" y="146"/>
                  <a:pt x="205" y="146"/>
                  <a:pt x="205" y="146"/>
                </a:cubicBezTo>
                <a:cubicBezTo>
                  <a:pt x="205" y="146"/>
                  <a:pt x="205" y="146"/>
                  <a:pt x="205" y="146"/>
                </a:cubicBezTo>
                <a:cubicBezTo>
                  <a:pt x="214" y="154"/>
                  <a:pt x="219" y="166"/>
                  <a:pt x="219" y="180"/>
                </a:cubicBezTo>
                <a:cubicBezTo>
                  <a:pt x="219" y="181"/>
                  <a:pt x="219" y="183"/>
                  <a:pt x="219" y="185"/>
                </a:cubicBezTo>
                <a:cubicBezTo>
                  <a:pt x="219" y="185"/>
                  <a:pt x="219" y="185"/>
                  <a:pt x="219" y="185"/>
                </a:cubicBezTo>
                <a:cubicBezTo>
                  <a:pt x="219" y="185"/>
                  <a:pt x="219" y="185"/>
                  <a:pt x="219" y="185"/>
                </a:cubicBezTo>
                <a:cubicBezTo>
                  <a:pt x="219" y="250"/>
                  <a:pt x="219" y="250"/>
                  <a:pt x="219" y="250"/>
                </a:cubicBezTo>
                <a:cubicBezTo>
                  <a:pt x="200" y="215"/>
                  <a:pt x="147" y="214"/>
                  <a:pt x="124" y="24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5" y="153"/>
                  <a:pt x="146" y="132"/>
                  <a:pt x="172" y="132"/>
                </a:cubicBezTo>
                <a:cubicBezTo>
                  <a:pt x="178" y="132"/>
                  <a:pt x="184" y="134"/>
                  <a:pt x="190" y="136"/>
                </a:cubicBezTo>
                <a:close/>
                <a:moveTo>
                  <a:pt x="118" y="283"/>
                </a:moveTo>
                <a:cubicBezTo>
                  <a:pt x="168" y="283"/>
                  <a:pt x="168" y="283"/>
                  <a:pt x="168" y="283"/>
                </a:cubicBezTo>
                <a:cubicBezTo>
                  <a:pt x="150" y="234"/>
                  <a:pt x="150" y="234"/>
                  <a:pt x="150" y="234"/>
                </a:cubicBezTo>
                <a:cubicBezTo>
                  <a:pt x="132" y="243"/>
                  <a:pt x="120" y="262"/>
                  <a:pt x="118" y="283"/>
                </a:cubicBezTo>
                <a:close/>
                <a:moveTo>
                  <a:pt x="176" y="283"/>
                </a:moveTo>
                <a:cubicBezTo>
                  <a:pt x="224" y="283"/>
                  <a:pt x="224" y="283"/>
                  <a:pt x="224" y="283"/>
                </a:cubicBezTo>
                <a:cubicBezTo>
                  <a:pt x="221" y="262"/>
                  <a:pt x="210" y="243"/>
                  <a:pt x="191" y="234"/>
                </a:cubicBezTo>
                <a:cubicBezTo>
                  <a:pt x="176" y="283"/>
                  <a:pt x="176" y="283"/>
                  <a:pt x="176" y="283"/>
                </a:cubicBezTo>
                <a:close/>
                <a:moveTo>
                  <a:pt x="55" y="88"/>
                </a:moveTo>
                <a:cubicBezTo>
                  <a:pt x="172" y="37"/>
                  <a:pt x="172" y="37"/>
                  <a:pt x="172" y="37"/>
                </a:cubicBezTo>
                <a:cubicBezTo>
                  <a:pt x="174" y="37"/>
                  <a:pt x="175" y="35"/>
                  <a:pt x="174" y="34"/>
                </a:cubicBezTo>
                <a:cubicBezTo>
                  <a:pt x="173" y="32"/>
                  <a:pt x="172" y="32"/>
                  <a:pt x="170" y="32"/>
                </a:cubicBezTo>
                <a:cubicBezTo>
                  <a:pt x="52" y="83"/>
                  <a:pt x="52" y="83"/>
                  <a:pt x="52" y="83"/>
                </a:cubicBezTo>
                <a:cubicBezTo>
                  <a:pt x="51" y="83"/>
                  <a:pt x="50" y="85"/>
                  <a:pt x="51" y="87"/>
                </a:cubicBezTo>
                <a:cubicBezTo>
                  <a:pt x="51" y="88"/>
                  <a:pt x="53" y="89"/>
                  <a:pt x="55" y="88"/>
                </a:cubicBezTo>
                <a:close/>
                <a:moveTo>
                  <a:pt x="40" y="82"/>
                </a:moveTo>
                <a:cubicBezTo>
                  <a:pt x="157" y="31"/>
                  <a:pt x="157" y="31"/>
                  <a:pt x="157" y="31"/>
                </a:cubicBezTo>
                <a:cubicBezTo>
                  <a:pt x="159" y="30"/>
                  <a:pt x="160" y="29"/>
                  <a:pt x="159" y="27"/>
                </a:cubicBezTo>
                <a:cubicBezTo>
                  <a:pt x="158" y="26"/>
                  <a:pt x="157" y="25"/>
                  <a:pt x="155" y="26"/>
                </a:cubicBezTo>
                <a:cubicBezTo>
                  <a:pt x="37" y="76"/>
                  <a:pt x="37" y="76"/>
                  <a:pt x="37" y="76"/>
                </a:cubicBezTo>
                <a:cubicBezTo>
                  <a:pt x="36" y="77"/>
                  <a:pt x="35" y="79"/>
                  <a:pt x="36" y="80"/>
                </a:cubicBezTo>
                <a:cubicBezTo>
                  <a:pt x="36" y="82"/>
                  <a:pt x="38" y="82"/>
                  <a:pt x="40" y="82"/>
                </a:cubicBezTo>
                <a:close/>
                <a:moveTo>
                  <a:pt x="29" y="73"/>
                </a:moveTo>
                <a:cubicBezTo>
                  <a:pt x="147" y="23"/>
                  <a:pt x="147" y="23"/>
                  <a:pt x="147" y="23"/>
                </a:cubicBezTo>
                <a:cubicBezTo>
                  <a:pt x="148" y="22"/>
                  <a:pt x="149" y="21"/>
                  <a:pt x="148" y="19"/>
                </a:cubicBezTo>
                <a:cubicBezTo>
                  <a:pt x="148" y="18"/>
                  <a:pt x="146" y="17"/>
                  <a:pt x="145" y="18"/>
                </a:cubicBezTo>
                <a:cubicBezTo>
                  <a:pt x="27" y="68"/>
                  <a:pt x="27" y="68"/>
                  <a:pt x="27" y="68"/>
                </a:cubicBezTo>
                <a:cubicBezTo>
                  <a:pt x="25" y="69"/>
                  <a:pt x="25" y="71"/>
                  <a:pt x="25" y="72"/>
                </a:cubicBezTo>
                <a:cubicBezTo>
                  <a:pt x="26" y="73"/>
                  <a:pt x="27" y="74"/>
                  <a:pt x="29" y="73"/>
                </a:cubicBezTo>
                <a:close/>
                <a:moveTo>
                  <a:pt x="62" y="280"/>
                </a:moveTo>
                <a:cubicBezTo>
                  <a:pt x="62" y="100"/>
                  <a:pt x="62" y="100"/>
                  <a:pt x="62" y="100"/>
                </a:cubicBezTo>
                <a:cubicBezTo>
                  <a:pt x="62" y="100"/>
                  <a:pt x="62" y="100"/>
                  <a:pt x="62" y="100"/>
                </a:cubicBezTo>
                <a:cubicBezTo>
                  <a:pt x="62" y="98"/>
                  <a:pt x="64" y="95"/>
                  <a:pt x="66" y="94"/>
                </a:cubicBezTo>
                <a:cubicBezTo>
                  <a:pt x="194" y="40"/>
                  <a:pt x="194" y="40"/>
                  <a:pt x="194" y="40"/>
                </a:cubicBezTo>
                <a:cubicBezTo>
                  <a:pt x="194" y="39"/>
                  <a:pt x="195" y="39"/>
                  <a:pt x="197" y="39"/>
                </a:cubicBezTo>
                <a:cubicBezTo>
                  <a:pt x="200" y="39"/>
                  <a:pt x="203" y="42"/>
                  <a:pt x="203" y="45"/>
                </a:cubicBezTo>
                <a:cubicBezTo>
                  <a:pt x="203" y="130"/>
                  <a:pt x="203" y="130"/>
                  <a:pt x="203" y="130"/>
                </a:cubicBezTo>
                <a:cubicBezTo>
                  <a:pt x="203" y="129"/>
                  <a:pt x="203" y="129"/>
                  <a:pt x="203" y="129"/>
                </a:cubicBezTo>
                <a:cubicBezTo>
                  <a:pt x="203" y="129"/>
                  <a:pt x="202" y="129"/>
                  <a:pt x="202" y="129"/>
                </a:cubicBezTo>
                <a:cubicBezTo>
                  <a:pt x="202" y="129"/>
                  <a:pt x="202" y="129"/>
                  <a:pt x="202" y="129"/>
                </a:cubicBezTo>
                <a:cubicBezTo>
                  <a:pt x="201" y="129"/>
                  <a:pt x="201" y="128"/>
                  <a:pt x="201" y="128"/>
                </a:cubicBezTo>
                <a:cubicBezTo>
                  <a:pt x="201" y="128"/>
                  <a:pt x="201" y="128"/>
                  <a:pt x="201" y="128"/>
                </a:cubicBezTo>
                <a:cubicBezTo>
                  <a:pt x="200" y="128"/>
                  <a:pt x="200" y="128"/>
                  <a:pt x="199" y="127"/>
                </a:cubicBezTo>
                <a:cubicBezTo>
                  <a:pt x="199" y="127"/>
                  <a:pt x="199" y="127"/>
                  <a:pt x="199" y="127"/>
                </a:cubicBezTo>
                <a:cubicBezTo>
                  <a:pt x="198" y="127"/>
                  <a:pt x="198" y="127"/>
                  <a:pt x="198" y="127"/>
                </a:cubicBezTo>
                <a:cubicBezTo>
                  <a:pt x="198" y="127"/>
                  <a:pt x="198" y="127"/>
                  <a:pt x="198" y="127"/>
                </a:cubicBezTo>
                <a:cubicBezTo>
                  <a:pt x="197" y="126"/>
                  <a:pt x="196" y="126"/>
                  <a:pt x="194" y="125"/>
                </a:cubicBezTo>
                <a:cubicBezTo>
                  <a:pt x="194" y="125"/>
                  <a:pt x="194" y="125"/>
                  <a:pt x="194" y="125"/>
                </a:cubicBezTo>
                <a:cubicBezTo>
                  <a:pt x="187" y="122"/>
                  <a:pt x="179" y="121"/>
                  <a:pt x="172" y="121"/>
                </a:cubicBezTo>
                <a:cubicBezTo>
                  <a:pt x="140" y="121"/>
                  <a:pt x="114" y="146"/>
                  <a:pt x="112" y="177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258"/>
                  <a:pt x="112" y="258"/>
                  <a:pt x="112" y="258"/>
                </a:cubicBezTo>
                <a:cubicBezTo>
                  <a:pt x="111" y="262"/>
                  <a:pt x="109" y="266"/>
                  <a:pt x="108" y="270"/>
                </a:cubicBezTo>
                <a:cubicBezTo>
                  <a:pt x="72" y="286"/>
                  <a:pt x="72" y="286"/>
                  <a:pt x="72" y="286"/>
                </a:cubicBezTo>
                <a:cubicBezTo>
                  <a:pt x="71" y="286"/>
                  <a:pt x="70" y="286"/>
                  <a:pt x="69" y="286"/>
                </a:cubicBezTo>
                <a:cubicBezTo>
                  <a:pt x="65" y="286"/>
                  <a:pt x="62" y="284"/>
                  <a:pt x="62" y="280"/>
                </a:cubicBezTo>
                <a:close/>
                <a:moveTo>
                  <a:pt x="21" y="65"/>
                </a:moveTo>
                <a:cubicBezTo>
                  <a:pt x="18" y="66"/>
                  <a:pt x="15" y="64"/>
                  <a:pt x="14" y="62"/>
                </a:cubicBezTo>
                <a:cubicBezTo>
                  <a:pt x="13" y="60"/>
                  <a:pt x="15" y="57"/>
                  <a:pt x="17" y="56"/>
                </a:cubicBezTo>
                <a:cubicBezTo>
                  <a:pt x="145" y="1"/>
                  <a:pt x="145" y="1"/>
                  <a:pt x="145" y="1"/>
                </a:cubicBezTo>
                <a:cubicBezTo>
                  <a:pt x="147" y="0"/>
                  <a:pt x="150" y="1"/>
                  <a:pt x="151" y="3"/>
                </a:cubicBezTo>
                <a:cubicBezTo>
                  <a:pt x="152" y="6"/>
                  <a:pt x="151" y="9"/>
                  <a:pt x="149" y="10"/>
                </a:cubicBezTo>
                <a:lnTo>
                  <a:pt x="21" y="65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128554" tIns="64277" rIns="128554" bIns="64277" numCol="1" anchor="t" anchorCtr="0" compatLnSpc="1">
            <a:prstTxWarp prst="textNoShape">
              <a:avLst/>
            </a:prstTxWarp>
          </a:bodyPr>
          <a:lstStyle/>
          <a:p>
            <a:endParaRPr lang="zh-CN" altLang="en-US" sz="2531">
              <a:solidFill>
                <a:prstClr val="black"/>
              </a:solidFill>
            </a:endParaRPr>
          </a:p>
        </p:txBody>
      </p:sp>
      <p:grpSp>
        <p:nvGrpSpPr>
          <p:cNvPr id="41" name="组合 40"/>
          <p:cNvGrpSpPr>
            <a:grpSpLocks noChangeAspect="1"/>
          </p:cNvGrpSpPr>
          <p:nvPr/>
        </p:nvGrpSpPr>
        <p:grpSpPr>
          <a:xfrm>
            <a:off x="6109846" y="4645507"/>
            <a:ext cx="632198" cy="546608"/>
            <a:chOff x="5169548" y="3637977"/>
            <a:chExt cx="674520" cy="5832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2" name="Freeform 52"/>
            <p:cNvSpPr>
              <a:spLocks noEditPoints="1"/>
            </p:cNvSpPr>
            <p:nvPr/>
          </p:nvSpPr>
          <p:spPr bwMode="auto">
            <a:xfrm>
              <a:off x="5284736" y="3885993"/>
              <a:ext cx="456598" cy="250091"/>
            </a:xfrm>
            <a:custGeom>
              <a:avLst/>
              <a:gdLst>
                <a:gd name="T0" fmla="*/ 148 w 186"/>
                <a:gd name="T1" fmla="*/ 81 h 102"/>
                <a:gd name="T2" fmla="*/ 92 w 186"/>
                <a:gd name="T3" fmla="*/ 88 h 102"/>
                <a:gd name="T4" fmla="*/ 92 w 186"/>
                <a:gd name="T5" fmla="*/ 64 h 102"/>
                <a:gd name="T6" fmla="*/ 148 w 186"/>
                <a:gd name="T7" fmla="*/ 71 h 102"/>
                <a:gd name="T8" fmla="*/ 92 w 186"/>
                <a:gd name="T9" fmla="*/ 64 h 102"/>
                <a:gd name="T10" fmla="*/ 186 w 186"/>
                <a:gd name="T11" fmla="*/ 44 h 102"/>
                <a:gd name="T12" fmla="*/ 92 w 186"/>
                <a:gd name="T13" fmla="*/ 51 h 102"/>
                <a:gd name="T14" fmla="*/ 92 w 186"/>
                <a:gd name="T15" fmla="*/ 25 h 102"/>
                <a:gd name="T16" fmla="*/ 186 w 186"/>
                <a:gd name="T17" fmla="*/ 32 h 102"/>
                <a:gd name="T18" fmla="*/ 92 w 186"/>
                <a:gd name="T19" fmla="*/ 25 h 102"/>
                <a:gd name="T20" fmla="*/ 186 w 186"/>
                <a:gd name="T21" fmla="*/ 6 h 102"/>
                <a:gd name="T22" fmla="*/ 92 w 186"/>
                <a:gd name="T23" fmla="*/ 13 h 102"/>
                <a:gd name="T24" fmla="*/ 28 w 186"/>
                <a:gd name="T25" fmla="*/ 3 h 102"/>
                <a:gd name="T26" fmla="*/ 26 w 186"/>
                <a:gd name="T27" fmla="*/ 4 h 102"/>
                <a:gd name="T28" fmla="*/ 25 w 186"/>
                <a:gd name="T29" fmla="*/ 4 h 102"/>
                <a:gd name="T30" fmla="*/ 24 w 186"/>
                <a:gd name="T31" fmla="*/ 5 h 102"/>
                <a:gd name="T32" fmla="*/ 24 w 186"/>
                <a:gd name="T33" fmla="*/ 5 h 102"/>
                <a:gd name="T34" fmla="*/ 23 w 186"/>
                <a:gd name="T35" fmla="*/ 6 h 102"/>
                <a:gd name="T36" fmla="*/ 23 w 186"/>
                <a:gd name="T37" fmla="*/ 6 h 102"/>
                <a:gd name="T38" fmla="*/ 22 w 186"/>
                <a:gd name="T39" fmla="*/ 6 h 102"/>
                <a:gd name="T40" fmla="*/ 21 w 186"/>
                <a:gd name="T41" fmla="*/ 7 h 102"/>
                <a:gd name="T42" fmla="*/ 21 w 186"/>
                <a:gd name="T43" fmla="*/ 7 h 102"/>
                <a:gd name="T44" fmla="*/ 20 w 186"/>
                <a:gd name="T45" fmla="*/ 8 h 102"/>
                <a:gd name="T46" fmla="*/ 20 w 186"/>
                <a:gd name="T47" fmla="*/ 8 h 102"/>
                <a:gd name="T48" fmla="*/ 19 w 186"/>
                <a:gd name="T49" fmla="*/ 8 h 102"/>
                <a:gd name="T50" fmla="*/ 19 w 186"/>
                <a:gd name="T51" fmla="*/ 9 h 102"/>
                <a:gd name="T52" fmla="*/ 18 w 186"/>
                <a:gd name="T53" fmla="*/ 9 h 102"/>
                <a:gd name="T54" fmla="*/ 18 w 186"/>
                <a:gd name="T55" fmla="*/ 10 h 102"/>
                <a:gd name="T56" fmla="*/ 18 w 186"/>
                <a:gd name="T57" fmla="*/ 10 h 102"/>
                <a:gd name="T58" fmla="*/ 8 w 186"/>
                <a:gd name="T59" fmla="*/ 28 h 102"/>
                <a:gd name="T60" fmla="*/ 2 w 186"/>
                <a:gd name="T61" fmla="*/ 61 h 102"/>
                <a:gd name="T62" fmla="*/ 40 w 186"/>
                <a:gd name="T63" fmla="*/ 1 h 102"/>
                <a:gd name="T64" fmla="*/ 16 w 186"/>
                <a:gd name="T65" fmla="*/ 30 h 102"/>
                <a:gd name="T66" fmla="*/ 42 w 186"/>
                <a:gd name="T67" fmla="*/ 16 h 102"/>
                <a:gd name="T68" fmla="*/ 45 w 186"/>
                <a:gd name="T69" fmla="*/ 30 h 102"/>
                <a:gd name="T70" fmla="*/ 49 w 186"/>
                <a:gd name="T71" fmla="*/ 30 h 102"/>
                <a:gd name="T72" fmla="*/ 64 w 186"/>
                <a:gd name="T73" fmla="*/ 33 h 102"/>
                <a:gd name="T74" fmla="*/ 15 w 186"/>
                <a:gd name="T75" fmla="*/ 33 h 102"/>
                <a:gd name="T76" fmla="*/ 16 w 186"/>
                <a:gd name="T77" fmla="*/ 30 h 102"/>
                <a:gd name="T78" fmla="*/ 53 w 186"/>
                <a:gd name="T79" fmla="*/ 38 h 102"/>
                <a:gd name="T80" fmla="*/ 46 w 186"/>
                <a:gd name="T81" fmla="*/ 38 h 102"/>
                <a:gd name="T82" fmla="*/ 29 w 186"/>
                <a:gd name="T83" fmla="*/ 35 h 102"/>
                <a:gd name="T84" fmla="*/ 29 w 186"/>
                <a:gd name="T85" fmla="*/ 42 h 102"/>
                <a:gd name="T86" fmla="*/ 29 w 186"/>
                <a:gd name="T87" fmla="*/ 35 h 102"/>
                <a:gd name="T88" fmla="*/ 0 w 186"/>
                <a:gd name="T89" fmla="*/ 102 h 102"/>
                <a:gd name="T90" fmla="*/ 28 w 186"/>
                <a:gd name="T91" fmla="*/ 96 h 102"/>
                <a:gd name="T92" fmla="*/ 79 w 186"/>
                <a:gd name="T93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6" h="102">
                  <a:moveTo>
                    <a:pt x="92" y="81"/>
                  </a:moveTo>
                  <a:cubicBezTo>
                    <a:pt x="148" y="81"/>
                    <a:pt x="148" y="81"/>
                    <a:pt x="148" y="81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92" y="81"/>
                    <a:pt x="92" y="81"/>
                    <a:pt x="92" y="81"/>
                  </a:cubicBezTo>
                  <a:close/>
                  <a:moveTo>
                    <a:pt x="92" y="64"/>
                  </a:moveTo>
                  <a:cubicBezTo>
                    <a:pt x="148" y="64"/>
                    <a:pt x="148" y="64"/>
                    <a:pt x="148" y="64"/>
                  </a:cubicBezTo>
                  <a:cubicBezTo>
                    <a:pt x="148" y="71"/>
                    <a:pt x="148" y="71"/>
                    <a:pt x="148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64"/>
                    <a:pt x="92" y="64"/>
                    <a:pt x="92" y="64"/>
                  </a:cubicBezTo>
                  <a:close/>
                  <a:moveTo>
                    <a:pt x="92" y="44"/>
                  </a:moveTo>
                  <a:cubicBezTo>
                    <a:pt x="186" y="44"/>
                    <a:pt x="186" y="44"/>
                    <a:pt x="186" y="44"/>
                  </a:cubicBezTo>
                  <a:cubicBezTo>
                    <a:pt x="186" y="51"/>
                    <a:pt x="186" y="51"/>
                    <a:pt x="186" y="51"/>
                  </a:cubicBezTo>
                  <a:cubicBezTo>
                    <a:pt x="92" y="51"/>
                    <a:pt x="92" y="51"/>
                    <a:pt x="92" y="51"/>
                  </a:cubicBezTo>
                  <a:cubicBezTo>
                    <a:pt x="92" y="44"/>
                    <a:pt x="92" y="44"/>
                    <a:pt x="92" y="44"/>
                  </a:cubicBezTo>
                  <a:close/>
                  <a:moveTo>
                    <a:pt x="92" y="25"/>
                  </a:moveTo>
                  <a:cubicBezTo>
                    <a:pt x="186" y="25"/>
                    <a:pt x="186" y="25"/>
                    <a:pt x="186" y="25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25"/>
                    <a:pt x="92" y="25"/>
                    <a:pt x="92" y="25"/>
                  </a:cubicBezTo>
                  <a:close/>
                  <a:moveTo>
                    <a:pt x="92" y="6"/>
                  </a:moveTo>
                  <a:cubicBezTo>
                    <a:pt x="186" y="6"/>
                    <a:pt x="186" y="6"/>
                    <a:pt x="186" y="6"/>
                  </a:cubicBezTo>
                  <a:cubicBezTo>
                    <a:pt x="186" y="13"/>
                    <a:pt x="186" y="13"/>
                    <a:pt x="186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6"/>
                    <a:pt x="92" y="6"/>
                    <a:pt x="92" y="6"/>
                  </a:cubicBezTo>
                  <a:close/>
                  <a:moveTo>
                    <a:pt x="28" y="3"/>
                  </a:moveTo>
                  <a:cubicBezTo>
                    <a:pt x="28" y="3"/>
                    <a:pt x="28" y="3"/>
                    <a:pt x="28" y="3"/>
                  </a:cubicBezTo>
                  <a:cubicBezTo>
                    <a:pt x="27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3" y="15"/>
                    <a:pt x="9" y="21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6" y="38"/>
                    <a:pt x="17" y="55"/>
                    <a:pt x="2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82" y="40"/>
                    <a:pt x="74" y="0"/>
                    <a:pt x="40" y="1"/>
                  </a:cubicBezTo>
                  <a:cubicBezTo>
                    <a:pt x="36" y="1"/>
                    <a:pt x="31" y="2"/>
                    <a:pt x="28" y="3"/>
                  </a:cubicBezTo>
                  <a:close/>
                  <a:moveTo>
                    <a:pt x="16" y="30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31"/>
                    <a:pt x="64" y="32"/>
                    <a:pt x="64" y="33"/>
                  </a:cubicBezTo>
                  <a:cubicBezTo>
                    <a:pt x="64" y="47"/>
                    <a:pt x="53" y="58"/>
                    <a:pt x="40" y="58"/>
                  </a:cubicBezTo>
                  <a:cubicBezTo>
                    <a:pt x="26" y="58"/>
                    <a:pt x="15" y="47"/>
                    <a:pt x="15" y="33"/>
                  </a:cubicBezTo>
                  <a:cubicBezTo>
                    <a:pt x="15" y="31"/>
                    <a:pt x="15" y="29"/>
                    <a:pt x="16" y="27"/>
                  </a:cubicBezTo>
                  <a:cubicBezTo>
                    <a:pt x="16" y="29"/>
                    <a:pt x="16" y="30"/>
                    <a:pt x="16" y="30"/>
                  </a:cubicBezTo>
                  <a:close/>
                  <a:moveTo>
                    <a:pt x="49" y="35"/>
                  </a:moveTo>
                  <a:cubicBezTo>
                    <a:pt x="51" y="35"/>
                    <a:pt x="53" y="37"/>
                    <a:pt x="53" y="38"/>
                  </a:cubicBezTo>
                  <a:cubicBezTo>
                    <a:pt x="53" y="40"/>
                    <a:pt x="51" y="42"/>
                    <a:pt x="49" y="42"/>
                  </a:cubicBezTo>
                  <a:cubicBezTo>
                    <a:pt x="47" y="42"/>
                    <a:pt x="46" y="40"/>
                    <a:pt x="46" y="38"/>
                  </a:cubicBezTo>
                  <a:cubicBezTo>
                    <a:pt x="46" y="37"/>
                    <a:pt x="47" y="35"/>
                    <a:pt x="49" y="35"/>
                  </a:cubicBezTo>
                  <a:close/>
                  <a:moveTo>
                    <a:pt x="29" y="35"/>
                  </a:moveTo>
                  <a:cubicBezTo>
                    <a:pt x="31" y="35"/>
                    <a:pt x="33" y="37"/>
                    <a:pt x="33" y="38"/>
                  </a:cubicBezTo>
                  <a:cubicBezTo>
                    <a:pt x="33" y="40"/>
                    <a:pt x="31" y="42"/>
                    <a:pt x="29" y="42"/>
                  </a:cubicBezTo>
                  <a:cubicBezTo>
                    <a:pt x="28" y="42"/>
                    <a:pt x="26" y="40"/>
                    <a:pt x="26" y="38"/>
                  </a:cubicBezTo>
                  <a:cubicBezTo>
                    <a:pt x="26" y="37"/>
                    <a:pt x="28" y="35"/>
                    <a:pt x="29" y="35"/>
                  </a:cubicBezTo>
                  <a:close/>
                  <a:moveTo>
                    <a:pt x="79" y="102"/>
                  </a:moveTo>
                  <a:cubicBezTo>
                    <a:pt x="0" y="102"/>
                    <a:pt x="0" y="102"/>
                    <a:pt x="0" y="102"/>
                  </a:cubicBezTo>
                  <a:cubicBezTo>
                    <a:pt x="1" y="83"/>
                    <a:pt x="12" y="68"/>
                    <a:pt x="28" y="63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51" y="63"/>
                    <a:pt x="51" y="63"/>
                    <a:pt x="51" y="63"/>
                  </a:cubicBezTo>
                  <a:cubicBezTo>
                    <a:pt x="67" y="68"/>
                    <a:pt x="78" y="83"/>
                    <a:pt x="79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54" tIns="64277" rIns="128554" bIns="64277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531">
                <a:solidFill>
                  <a:prstClr val="black"/>
                </a:solidFill>
              </a:endParaRPr>
            </a:p>
          </p:txBody>
        </p:sp>
        <p:sp>
          <p:nvSpPr>
            <p:cNvPr id="43" name="Freeform 53"/>
            <p:cNvSpPr>
              <a:spLocks noEditPoints="1"/>
            </p:cNvSpPr>
            <p:nvPr/>
          </p:nvSpPr>
          <p:spPr bwMode="auto">
            <a:xfrm>
              <a:off x="5169548" y="3637977"/>
              <a:ext cx="674520" cy="583200"/>
            </a:xfrm>
            <a:custGeom>
              <a:avLst/>
              <a:gdLst>
                <a:gd name="T0" fmla="*/ 265 w 275"/>
                <a:gd name="T1" fmla="*/ 71 h 238"/>
                <a:gd name="T2" fmla="*/ 243 w 275"/>
                <a:gd name="T3" fmla="*/ 62 h 238"/>
                <a:gd name="T4" fmla="*/ 217 w 275"/>
                <a:gd name="T5" fmla="*/ 62 h 238"/>
                <a:gd name="T6" fmla="*/ 194 w 275"/>
                <a:gd name="T7" fmla="*/ 43 h 238"/>
                <a:gd name="T8" fmla="*/ 172 w 275"/>
                <a:gd name="T9" fmla="*/ 43 h 238"/>
                <a:gd name="T10" fmla="*/ 145 w 275"/>
                <a:gd name="T11" fmla="*/ 0 h 238"/>
                <a:gd name="T12" fmla="*/ 126 w 275"/>
                <a:gd name="T13" fmla="*/ 0 h 238"/>
                <a:gd name="T14" fmla="*/ 100 w 275"/>
                <a:gd name="T15" fmla="*/ 43 h 238"/>
                <a:gd name="T16" fmla="*/ 76 w 275"/>
                <a:gd name="T17" fmla="*/ 44 h 238"/>
                <a:gd name="T18" fmla="*/ 53 w 275"/>
                <a:gd name="T19" fmla="*/ 62 h 238"/>
                <a:gd name="T20" fmla="*/ 31 w 275"/>
                <a:gd name="T21" fmla="*/ 62 h 238"/>
                <a:gd name="T22" fmla="*/ 9 w 275"/>
                <a:gd name="T23" fmla="*/ 71 h 238"/>
                <a:gd name="T24" fmla="*/ 0 w 275"/>
                <a:gd name="T25" fmla="*/ 93 h 238"/>
                <a:gd name="T26" fmla="*/ 0 w 275"/>
                <a:gd name="T27" fmla="*/ 207 h 238"/>
                <a:gd name="T28" fmla="*/ 9 w 275"/>
                <a:gd name="T29" fmla="*/ 229 h 238"/>
                <a:gd name="T30" fmla="*/ 31 w 275"/>
                <a:gd name="T31" fmla="*/ 238 h 238"/>
                <a:gd name="T32" fmla="*/ 243 w 275"/>
                <a:gd name="T33" fmla="*/ 238 h 238"/>
                <a:gd name="T34" fmla="*/ 265 w 275"/>
                <a:gd name="T35" fmla="*/ 229 h 238"/>
                <a:gd name="T36" fmla="*/ 275 w 275"/>
                <a:gd name="T37" fmla="*/ 207 h 238"/>
                <a:gd name="T38" fmla="*/ 275 w 275"/>
                <a:gd name="T39" fmla="*/ 93 h 238"/>
                <a:gd name="T40" fmla="*/ 265 w 275"/>
                <a:gd name="T41" fmla="*/ 71 h 238"/>
                <a:gd name="T42" fmla="*/ 77 w 275"/>
                <a:gd name="T43" fmla="*/ 50 h 238"/>
                <a:gd name="T44" fmla="*/ 194 w 275"/>
                <a:gd name="T45" fmla="*/ 49 h 238"/>
                <a:gd name="T46" fmla="*/ 210 w 275"/>
                <a:gd name="T47" fmla="*/ 58 h 238"/>
                <a:gd name="T48" fmla="*/ 201 w 275"/>
                <a:gd name="T49" fmla="*/ 56 h 238"/>
                <a:gd name="T50" fmla="*/ 83 w 275"/>
                <a:gd name="T51" fmla="*/ 57 h 238"/>
                <a:gd name="T52" fmla="*/ 66 w 275"/>
                <a:gd name="T53" fmla="*/ 74 h 238"/>
                <a:gd name="T54" fmla="*/ 68 w 275"/>
                <a:gd name="T55" fmla="*/ 83 h 238"/>
                <a:gd name="T56" fmla="*/ 59 w 275"/>
                <a:gd name="T57" fmla="*/ 68 h 238"/>
                <a:gd name="T58" fmla="*/ 77 w 275"/>
                <a:gd name="T59" fmla="*/ 50 h 238"/>
                <a:gd name="T60" fmla="*/ 258 w 275"/>
                <a:gd name="T61" fmla="*/ 207 h 238"/>
                <a:gd name="T62" fmla="*/ 254 w 275"/>
                <a:gd name="T63" fmla="*/ 217 h 238"/>
                <a:gd name="T64" fmla="*/ 243 w 275"/>
                <a:gd name="T65" fmla="*/ 222 h 238"/>
                <a:gd name="T66" fmla="*/ 31 w 275"/>
                <a:gd name="T67" fmla="*/ 222 h 238"/>
                <a:gd name="T68" fmla="*/ 21 w 275"/>
                <a:gd name="T69" fmla="*/ 217 h 238"/>
                <a:gd name="T70" fmla="*/ 17 w 275"/>
                <a:gd name="T71" fmla="*/ 207 h 238"/>
                <a:gd name="T72" fmla="*/ 17 w 275"/>
                <a:gd name="T73" fmla="*/ 93 h 238"/>
                <a:gd name="T74" fmla="*/ 21 w 275"/>
                <a:gd name="T75" fmla="*/ 83 h 238"/>
                <a:gd name="T76" fmla="*/ 31 w 275"/>
                <a:gd name="T77" fmla="*/ 78 h 238"/>
                <a:gd name="T78" fmla="*/ 54 w 275"/>
                <a:gd name="T79" fmla="*/ 78 h 238"/>
                <a:gd name="T80" fmla="*/ 76 w 275"/>
                <a:gd name="T81" fmla="*/ 92 h 238"/>
                <a:gd name="T82" fmla="*/ 194 w 275"/>
                <a:gd name="T83" fmla="*/ 92 h 238"/>
                <a:gd name="T84" fmla="*/ 215 w 275"/>
                <a:gd name="T85" fmla="*/ 78 h 238"/>
                <a:gd name="T86" fmla="*/ 243 w 275"/>
                <a:gd name="T87" fmla="*/ 78 h 238"/>
                <a:gd name="T88" fmla="*/ 254 w 275"/>
                <a:gd name="T89" fmla="*/ 83 h 238"/>
                <a:gd name="T90" fmla="*/ 258 w 275"/>
                <a:gd name="T91" fmla="*/ 93 h 238"/>
                <a:gd name="T92" fmla="*/ 258 w 275"/>
                <a:gd name="T93" fmla="*/ 207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75" h="238">
                  <a:moveTo>
                    <a:pt x="265" y="71"/>
                  </a:moveTo>
                  <a:cubicBezTo>
                    <a:pt x="260" y="65"/>
                    <a:pt x="252" y="62"/>
                    <a:pt x="243" y="62"/>
                  </a:cubicBezTo>
                  <a:cubicBezTo>
                    <a:pt x="217" y="62"/>
                    <a:pt x="217" y="62"/>
                    <a:pt x="217" y="62"/>
                  </a:cubicBezTo>
                  <a:cubicBezTo>
                    <a:pt x="215" y="51"/>
                    <a:pt x="205" y="43"/>
                    <a:pt x="194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55" y="30"/>
                    <a:pt x="148" y="15"/>
                    <a:pt x="145" y="0"/>
                  </a:cubicBezTo>
                  <a:cubicBezTo>
                    <a:pt x="138" y="0"/>
                    <a:pt x="132" y="0"/>
                    <a:pt x="126" y="0"/>
                  </a:cubicBezTo>
                  <a:cubicBezTo>
                    <a:pt x="123" y="20"/>
                    <a:pt x="114" y="33"/>
                    <a:pt x="100" y="43"/>
                  </a:cubicBezTo>
                  <a:cubicBezTo>
                    <a:pt x="76" y="44"/>
                    <a:pt x="76" y="44"/>
                    <a:pt x="76" y="44"/>
                  </a:cubicBezTo>
                  <a:cubicBezTo>
                    <a:pt x="65" y="44"/>
                    <a:pt x="56" y="51"/>
                    <a:pt x="53" y="62"/>
                  </a:cubicBezTo>
                  <a:cubicBezTo>
                    <a:pt x="31" y="62"/>
                    <a:pt x="31" y="62"/>
                    <a:pt x="31" y="62"/>
                  </a:cubicBezTo>
                  <a:cubicBezTo>
                    <a:pt x="23" y="62"/>
                    <a:pt x="15" y="65"/>
                    <a:pt x="9" y="71"/>
                  </a:cubicBezTo>
                  <a:cubicBezTo>
                    <a:pt x="3" y="77"/>
                    <a:pt x="0" y="84"/>
                    <a:pt x="0" y="93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215"/>
                    <a:pt x="3" y="223"/>
                    <a:pt x="9" y="229"/>
                  </a:cubicBezTo>
                  <a:cubicBezTo>
                    <a:pt x="15" y="235"/>
                    <a:pt x="23" y="238"/>
                    <a:pt x="31" y="238"/>
                  </a:cubicBezTo>
                  <a:cubicBezTo>
                    <a:pt x="243" y="238"/>
                    <a:pt x="243" y="238"/>
                    <a:pt x="243" y="238"/>
                  </a:cubicBezTo>
                  <a:cubicBezTo>
                    <a:pt x="252" y="238"/>
                    <a:pt x="260" y="235"/>
                    <a:pt x="265" y="229"/>
                  </a:cubicBezTo>
                  <a:cubicBezTo>
                    <a:pt x="271" y="223"/>
                    <a:pt x="275" y="215"/>
                    <a:pt x="275" y="207"/>
                  </a:cubicBezTo>
                  <a:cubicBezTo>
                    <a:pt x="275" y="93"/>
                    <a:pt x="275" y="93"/>
                    <a:pt x="275" y="93"/>
                  </a:cubicBezTo>
                  <a:cubicBezTo>
                    <a:pt x="275" y="84"/>
                    <a:pt x="271" y="77"/>
                    <a:pt x="265" y="71"/>
                  </a:cubicBezTo>
                  <a:close/>
                  <a:moveTo>
                    <a:pt x="77" y="50"/>
                  </a:moveTo>
                  <a:cubicBezTo>
                    <a:pt x="194" y="49"/>
                    <a:pt x="194" y="49"/>
                    <a:pt x="194" y="49"/>
                  </a:cubicBezTo>
                  <a:cubicBezTo>
                    <a:pt x="201" y="49"/>
                    <a:pt x="207" y="53"/>
                    <a:pt x="210" y="58"/>
                  </a:cubicBezTo>
                  <a:cubicBezTo>
                    <a:pt x="207" y="57"/>
                    <a:pt x="204" y="56"/>
                    <a:pt x="201" y="56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74" y="57"/>
                    <a:pt x="66" y="65"/>
                    <a:pt x="66" y="74"/>
                  </a:cubicBezTo>
                  <a:cubicBezTo>
                    <a:pt x="66" y="77"/>
                    <a:pt x="66" y="80"/>
                    <a:pt x="68" y="83"/>
                  </a:cubicBezTo>
                  <a:cubicBezTo>
                    <a:pt x="63" y="80"/>
                    <a:pt x="59" y="74"/>
                    <a:pt x="59" y="68"/>
                  </a:cubicBezTo>
                  <a:cubicBezTo>
                    <a:pt x="59" y="58"/>
                    <a:pt x="67" y="50"/>
                    <a:pt x="77" y="50"/>
                  </a:cubicBezTo>
                  <a:close/>
                  <a:moveTo>
                    <a:pt x="258" y="207"/>
                  </a:moveTo>
                  <a:cubicBezTo>
                    <a:pt x="258" y="211"/>
                    <a:pt x="256" y="214"/>
                    <a:pt x="254" y="217"/>
                  </a:cubicBezTo>
                  <a:cubicBezTo>
                    <a:pt x="251" y="220"/>
                    <a:pt x="247" y="222"/>
                    <a:pt x="243" y="222"/>
                  </a:cubicBezTo>
                  <a:cubicBezTo>
                    <a:pt x="31" y="222"/>
                    <a:pt x="31" y="222"/>
                    <a:pt x="31" y="222"/>
                  </a:cubicBezTo>
                  <a:cubicBezTo>
                    <a:pt x="27" y="222"/>
                    <a:pt x="24" y="220"/>
                    <a:pt x="21" y="217"/>
                  </a:cubicBezTo>
                  <a:cubicBezTo>
                    <a:pt x="18" y="214"/>
                    <a:pt x="17" y="211"/>
                    <a:pt x="17" y="207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17" y="89"/>
                    <a:pt x="18" y="85"/>
                    <a:pt x="21" y="83"/>
                  </a:cubicBezTo>
                  <a:cubicBezTo>
                    <a:pt x="24" y="80"/>
                    <a:pt x="27" y="78"/>
                    <a:pt x="31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58" y="87"/>
                    <a:pt x="67" y="92"/>
                    <a:pt x="76" y="92"/>
                  </a:cubicBezTo>
                  <a:cubicBezTo>
                    <a:pt x="194" y="92"/>
                    <a:pt x="194" y="92"/>
                    <a:pt x="194" y="92"/>
                  </a:cubicBezTo>
                  <a:cubicBezTo>
                    <a:pt x="203" y="92"/>
                    <a:pt x="211" y="86"/>
                    <a:pt x="215" y="78"/>
                  </a:cubicBezTo>
                  <a:cubicBezTo>
                    <a:pt x="243" y="78"/>
                    <a:pt x="243" y="78"/>
                    <a:pt x="243" y="78"/>
                  </a:cubicBezTo>
                  <a:cubicBezTo>
                    <a:pt x="247" y="78"/>
                    <a:pt x="251" y="80"/>
                    <a:pt x="254" y="83"/>
                  </a:cubicBezTo>
                  <a:cubicBezTo>
                    <a:pt x="256" y="85"/>
                    <a:pt x="258" y="89"/>
                    <a:pt x="258" y="93"/>
                  </a:cubicBezTo>
                  <a:lnTo>
                    <a:pt x="258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54" tIns="64277" rIns="128554" bIns="64277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531">
                <a:solidFill>
                  <a:prstClr val="black"/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228987" y="1844065"/>
            <a:ext cx="2145292" cy="2131826"/>
            <a:chOff x="3006872" y="1129208"/>
            <a:chExt cx="1525938" cy="1516360"/>
          </a:xfrm>
          <a:solidFill>
            <a:schemeClr val="accent2"/>
          </a:solidFill>
        </p:grpSpPr>
        <p:sp>
          <p:nvSpPr>
            <p:cNvPr id="45" name="圆角矩形 26"/>
            <p:cNvSpPr/>
            <p:nvPr/>
          </p:nvSpPr>
          <p:spPr>
            <a:xfrm>
              <a:off x="3006872" y="1129208"/>
              <a:ext cx="1525938" cy="1516360"/>
            </a:xfrm>
            <a:custGeom>
              <a:avLst/>
              <a:gdLst/>
              <a:ahLst/>
              <a:cxnLst/>
              <a:rect l="l" t="t" r="r" b="b"/>
              <a:pathLst>
                <a:path w="1525938" h="1516360">
                  <a:moveTo>
                    <a:pt x="904603" y="0"/>
                  </a:moveTo>
                  <a:cubicBezTo>
                    <a:pt x="1058735" y="0"/>
                    <a:pt x="1184591" y="121065"/>
                    <a:pt x="1191155" y="273347"/>
                  </a:cubicBezTo>
                  <a:lnTo>
                    <a:pt x="1368771" y="273347"/>
                  </a:lnTo>
                  <a:cubicBezTo>
                    <a:pt x="1455572" y="273347"/>
                    <a:pt x="1525938" y="343713"/>
                    <a:pt x="1525938" y="430514"/>
                  </a:cubicBezTo>
                  <a:lnTo>
                    <a:pt x="1525938" y="611087"/>
                  </a:lnTo>
                  <a:lnTo>
                    <a:pt x="1507259" y="609204"/>
                  </a:lnTo>
                  <a:cubicBezTo>
                    <a:pt x="1348183" y="609204"/>
                    <a:pt x="1219227" y="738160"/>
                    <a:pt x="1219227" y="897236"/>
                  </a:cubicBezTo>
                  <a:cubicBezTo>
                    <a:pt x="1219227" y="1056312"/>
                    <a:pt x="1348183" y="1185268"/>
                    <a:pt x="1507259" y="1185268"/>
                  </a:cubicBezTo>
                  <a:cubicBezTo>
                    <a:pt x="1513562" y="1185268"/>
                    <a:pt x="1519818" y="1185066"/>
                    <a:pt x="1525938" y="1183385"/>
                  </a:cubicBezTo>
                  <a:lnTo>
                    <a:pt x="1525938" y="1359193"/>
                  </a:lnTo>
                  <a:cubicBezTo>
                    <a:pt x="1525938" y="1445994"/>
                    <a:pt x="1455572" y="1516360"/>
                    <a:pt x="1368771" y="1516360"/>
                  </a:cubicBezTo>
                  <a:lnTo>
                    <a:pt x="1191254" y="1516360"/>
                  </a:lnTo>
                  <a:lnTo>
                    <a:pt x="1192636" y="1502644"/>
                  </a:lnTo>
                  <a:cubicBezTo>
                    <a:pt x="1192636" y="1343568"/>
                    <a:pt x="1063680" y="1214612"/>
                    <a:pt x="904604" y="1214612"/>
                  </a:cubicBezTo>
                  <a:cubicBezTo>
                    <a:pt x="745528" y="1214612"/>
                    <a:pt x="616572" y="1343568"/>
                    <a:pt x="616572" y="1502644"/>
                  </a:cubicBezTo>
                  <a:cubicBezTo>
                    <a:pt x="616572" y="1507259"/>
                    <a:pt x="616681" y="1511848"/>
                    <a:pt x="617955" y="1516360"/>
                  </a:cubicBezTo>
                  <a:lnTo>
                    <a:pt x="426150" y="1516360"/>
                  </a:lnTo>
                  <a:cubicBezTo>
                    <a:pt x="339349" y="1516360"/>
                    <a:pt x="268983" y="1445994"/>
                    <a:pt x="268983" y="1359193"/>
                  </a:cubicBezTo>
                  <a:lnTo>
                    <a:pt x="268983" y="1183347"/>
                  </a:lnTo>
                  <a:cubicBezTo>
                    <a:pt x="118743" y="1174794"/>
                    <a:pt x="0" y="1049882"/>
                    <a:pt x="0" y="897235"/>
                  </a:cubicBezTo>
                  <a:cubicBezTo>
                    <a:pt x="0" y="744588"/>
                    <a:pt x="118743" y="619676"/>
                    <a:pt x="268983" y="611123"/>
                  </a:cubicBezTo>
                  <a:lnTo>
                    <a:pt x="268983" y="430514"/>
                  </a:lnTo>
                  <a:cubicBezTo>
                    <a:pt x="268983" y="343713"/>
                    <a:pt x="339349" y="273347"/>
                    <a:pt x="426150" y="273347"/>
                  </a:cubicBezTo>
                  <a:lnTo>
                    <a:pt x="618051" y="273347"/>
                  </a:lnTo>
                  <a:cubicBezTo>
                    <a:pt x="624616" y="121065"/>
                    <a:pt x="750471" y="0"/>
                    <a:pt x="90460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31">
                <a:solidFill>
                  <a:prstClr val="white"/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542656" y="1649338"/>
              <a:ext cx="507621" cy="55815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499" dirty="0">
                  <a:solidFill>
                    <a:prstClr val="white"/>
                  </a:solidFill>
                  <a:latin typeface="Impact" pitchFamily="34" charset="0"/>
                </a:rPr>
                <a:t>01</a:t>
              </a:r>
              <a:endParaRPr lang="zh-CN" altLang="en-US" sz="4499" dirty="0">
                <a:solidFill>
                  <a:prstClr val="white"/>
                </a:solidFill>
                <a:latin typeface="Impact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479042" y="1844065"/>
            <a:ext cx="2145292" cy="2131826"/>
            <a:chOff x="4607328" y="1129208"/>
            <a:chExt cx="1525938" cy="1516360"/>
          </a:xfrm>
        </p:grpSpPr>
        <p:sp>
          <p:nvSpPr>
            <p:cNvPr id="61" name="圆角矩形 26"/>
            <p:cNvSpPr/>
            <p:nvPr/>
          </p:nvSpPr>
          <p:spPr>
            <a:xfrm flipH="1">
              <a:off x="4607328" y="1129208"/>
              <a:ext cx="1525938" cy="1516360"/>
            </a:xfrm>
            <a:custGeom>
              <a:avLst/>
              <a:gdLst/>
              <a:ahLst/>
              <a:cxnLst/>
              <a:rect l="l" t="t" r="r" b="b"/>
              <a:pathLst>
                <a:path w="1525938" h="1516360">
                  <a:moveTo>
                    <a:pt x="904603" y="0"/>
                  </a:moveTo>
                  <a:cubicBezTo>
                    <a:pt x="1058735" y="0"/>
                    <a:pt x="1184591" y="121065"/>
                    <a:pt x="1191155" y="273347"/>
                  </a:cubicBezTo>
                  <a:lnTo>
                    <a:pt x="1368771" y="273347"/>
                  </a:lnTo>
                  <a:cubicBezTo>
                    <a:pt x="1455572" y="273347"/>
                    <a:pt x="1525938" y="343713"/>
                    <a:pt x="1525938" y="430514"/>
                  </a:cubicBezTo>
                  <a:lnTo>
                    <a:pt x="1525938" y="611087"/>
                  </a:lnTo>
                  <a:lnTo>
                    <a:pt x="1507259" y="609204"/>
                  </a:lnTo>
                  <a:cubicBezTo>
                    <a:pt x="1348183" y="609204"/>
                    <a:pt x="1219227" y="738160"/>
                    <a:pt x="1219227" y="897236"/>
                  </a:cubicBezTo>
                  <a:cubicBezTo>
                    <a:pt x="1219227" y="1056312"/>
                    <a:pt x="1348183" y="1185268"/>
                    <a:pt x="1507259" y="1185268"/>
                  </a:cubicBezTo>
                  <a:cubicBezTo>
                    <a:pt x="1513562" y="1185268"/>
                    <a:pt x="1519818" y="1185066"/>
                    <a:pt x="1525938" y="1183385"/>
                  </a:cubicBezTo>
                  <a:lnTo>
                    <a:pt x="1525938" y="1359193"/>
                  </a:lnTo>
                  <a:cubicBezTo>
                    <a:pt x="1525938" y="1445994"/>
                    <a:pt x="1455572" y="1516360"/>
                    <a:pt x="1368771" y="1516360"/>
                  </a:cubicBezTo>
                  <a:lnTo>
                    <a:pt x="1191254" y="1516360"/>
                  </a:lnTo>
                  <a:lnTo>
                    <a:pt x="1192636" y="1502644"/>
                  </a:lnTo>
                  <a:cubicBezTo>
                    <a:pt x="1192636" y="1343568"/>
                    <a:pt x="1063680" y="1214612"/>
                    <a:pt x="904604" y="1214612"/>
                  </a:cubicBezTo>
                  <a:cubicBezTo>
                    <a:pt x="745528" y="1214612"/>
                    <a:pt x="616572" y="1343568"/>
                    <a:pt x="616572" y="1502644"/>
                  </a:cubicBezTo>
                  <a:cubicBezTo>
                    <a:pt x="616572" y="1507259"/>
                    <a:pt x="616681" y="1511848"/>
                    <a:pt x="617955" y="1516360"/>
                  </a:cubicBezTo>
                  <a:lnTo>
                    <a:pt x="426150" y="1516360"/>
                  </a:lnTo>
                  <a:cubicBezTo>
                    <a:pt x="339349" y="1516360"/>
                    <a:pt x="268983" y="1445994"/>
                    <a:pt x="268983" y="1359193"/>
                  </a:cubicBezTo>
                  <a:lnTo>
                    <a:pt x="268983" y="1183347"/>
                  </a:lnTo>
                  <a:cubicBezTo>
                    <a:pt x="118743" y="1174794"/>
                    <a:pt x="0" y="1049882"/>
                    <a:pt x="0" y="897235"/>
                  </a:cubicBezTo>
                  <a:cubicBezTo>
                    <a:pt x="0" y="744588"/>
                    <a:pt x="118743" y="619676"/>
                    <a:pt x="268983" y="611123"/>
                  </a:cubicBezTo>
                  <a:lnTo>
                    <a:pt x="268983" y="430514"/>
                  </a:lnTo>
                  <a:cubicBezTo>
                    <a:pt x="268983" y="343713"/>
                    <a:pt x="339349" y="273347"/>
                    <a:pt x="426150" y="273347"/>
                  </a:cubicBezTo>
                  <a:lnTo>
                    <a:pt x="618051" y="273347"/>
                  </a:lnTo>
                  <a:cubicBezTo>
                    <a:pt x="624616" y="121065"/>
                    <a:pt x="750471" y="0"/>
                    <a:pt x="904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31">
                <a:solidFill>
                  <a:prstClr val="white"/>
                </a:solidFill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089611" y="1649338"/>
              <a:ext cx="557791" cy="5581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99" dirty="0">
                  <a:solidFill>
                    <a:prstClr val="white"/>
                  </a:solidFill>
                  <a:latin typeface="Impact" pitchFamily="34" charset="0"/>
                </a:rPr>
                <a:t>02</a:t>
              </a:r>
              <a:endParaRPr lang="zh-CN" altLang="en-US" sz="4499" dirty="0">
                <a:solidFill>
                  <a:prstClr val="white"/>
                </a:solidFill>
                <a:latin typeface="Impact" pitchFamily="34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6479043" y="4110517"/>
            <a:ext cx="2145292" cy="2131826"/>
            <a:chOff x="4607329" y="2741326"/>
            <a:chExt cx="1525938" cy="1516360"/>
          </a:xfrm>
        </p:grpSpPr>
        <p:sp>
          <p:nvSpPr>
            <p:cNvPr id="64" name="圆角矩形 26"/>
            <p:cNvSpPr/>
            <p:nvPr/>
          </p:nvSpPr>
          <p:spPr>
            <a:xfrm flipH="1" flipV="1">
              <a:off x="4607329" y="2741326"/>
              <a:ext cx="1525938" cy="1516360"/>
            </a:xfrm>
            <a:custGeom>
              <a:avLst/>
              <a:gdLst/>
              <a:ahLst/>
              <a:cxnLst/>
              <a:rect l="l" t="t" r="r" b="b"/>
              <a:pathLst>
                <a:path w="1525938" h="1516360">
                  <a:moveTo>
                    <a:pt x="904603" y="0"/>
                  </a:moveTo>
                  <a:cubicBezTo>
                    <a:pt x="1058735" y="0"/>
                    <a:pt x="1184591" y="121065"/>
                    <a:pt x="1191155" y="273347"/>
                  </a:cubicBezTo>
                  <a:lnTo>
                    <a:pt x="1368771" y="273347"/>
                  </a:lnTo>
                  <a:cubicBezTo>
                    <a:pt x="1455572" y="273347"/>
                    <a:pt x="1525938" y="343713"/>
                    <a:pt x="1525938" y="430514"/>
                  </a:cubicBezTo>
                  <a:lnTo>
                    <a:pt x="1525938" y="611087"/>
                  </a:lnTo>
                  <a:lnTo>
                    <a:pt x="1507259" y="609204"/>
                  </a:lnTo>
                  <a:cubicBezTo>
                    <a:pt x="1348183" y="609204"/>
                    <a:pt x="1219227" y="738160"/>
                    <a:pt x="1219227" y="897236"/>
                  </a:cubicBezTo>
                  <a:cubicBezTo>
                    <a:pt x="1219227" y="1056312"/>
                    <a:pt x="1348183" y="1185268"/>
                    <a:pt x="1507259" y="1185268"/>
                  </a:cubicBezTo>
                  <a:cubicBezTo>
                    <a:pt x="1513562" y="1185268"/>
                    <a:pt x="1519818" y="1185066"/>
                    <a:pt x="1525938" y="1183385"/>
                  </a:cubicBezTo>
                  <a:lnTo>
                    <a:pt x="1525938" y="1359193"/>
                  </a:lnTo>
                  <a:cubicBezTo>
                    <a:pt x="1525938" y="1445994"/>
                    <a:pt x="1455572" y="1516360"/>
                    <a:pt x="1368771" y="1516360"/>
                  </a:cubicBezTo>
                  <a:lnTo>
                    <a:pt x="1191254" y="1516360"/>
                  </a:lnTo>
                  <a:lnTo>
                    <a:pt x="1192636" y="1502644"/>
                  </a:lnTo>
                  <a:cubicBezTo>
                    <a:pt x="1192636" y="1343568"/>
                    <a:pt x="1063680" y="1214612"/>
                    <a:pt x="904604" y="1214612"/>
                  </a:cubicBezTo>
                  <a:cubicBezTo>
                    <a:pt x="745528" y="1214612"/>
                    <a:pt x="616572" y="1343568"/>
                    <a:pt x="616572" y="1502644"/>
                  </a:cubicBezTo>
                  <a:cubicBezTo>
                    <a:pt x="616572" y="1507259"/>
                    <a:pt x="616681" y="1511848"/>
                    <a:pt x="617955" y="1516360"/>
                  </a:cubicBezTo>
                  <a:lnTo>
                    <a:pt x="426150" y="1516360"/>
                  </a:lnTo>
                  <a:cubicBezTo>
                    <a:pt x="339349" y="1516360"/>
                    <a:pt x="268983" y="1445994"/>
                    <a:pt x="268983" y="1359193"/>
                  </a:cubicBezTo>
                  <a:lnTo>
                    <a:pt x="268983" y="1183347"/>
                  </a:lnTo>
                  <a:cubicBezTo>
                    <a:pt x="118743" y="1174794"/>
                    <a:pt x="0" y="1049882"/>
                    <a:pt x="0" y="897235"/>
                  </a:cubicBezTo>
                  <a:cubicBezTo>
                    <a:pt x="0" y="744588"/>
                    <a:pt x="118743" y="619676"/>
                    <a:pt x="268983" y="611123"/>
                  </a:cubicBezTo>
                  <a:lnTo>
                    <a:pt x="268983" y="430514"/>
                  </a:lnTo>
                  <a:cubicBezTo>
                    <a:pt x="268983" y="343713"/>
                    <a:pt x="339349" y="273347"/>
                    <a:pt x="426150" y="273347"/>
                  </a:cubicBezTo>
                  <a:lnTo>
                    <a:pt x="618051" y="273347"/>
                  </a:lnTo>
                  <a:cubicBezTo>
                    <a:pt x="624616" y="121065"/>
                    <a:pt x="750471" y="0"/>
                    <a:pt x="9046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31">
                <a:solidFill>
                  <a:prstClr val="white"/>
                </a:solidFill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089611" y="3139103"/>
              <a:ext cx="569193" cy="5581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99" dirty="0">
                  <a:solidFill>
                    <a:prstClr val="white"/>
                  </a:solidFill>
                  <a:latin typeface="Impact" pitchFamily="34" charset="0"/>
                </a:rPr>
                <a:t>03</a:t>
              </a:r>
              <a:endParaRPr lang="zh-CN" altLang="en-US" sz="4499" dirty="0">
                <a:solidFill>
                  <a:prstClr val="white"/>
                </a:solidFill>
                <a:latin typeface="Impact" pitchFamily="34" charset="0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4228987" y="4116607"/>
            <a:ext cx="2145292" cy="2131826"/>
            <a:chOff x="3006872" y="2745660"/>
            <a:chExt cx="1525938" cy="1516360"/>
          </a:xfrm>
        </p:grpSpPr>
        <p:sp>
          <p:nvSpPr>
            <p:cNvPr id="67" name="圆角矩形 26"/>
            <p:cNvSpPr/>
            <p:nvPr/>
          </p:nvSpPr>
          <p:spPr>
            <a:xfrm flipV="1">
              <a:off x="3006872" y="2745660"/>
              <a:ext cx="1525938" cy="1516360"/>
            </a:xfrm>
            <a:custGeom>
              <a:avLst/>
              <a:gdLst/>
              <a:ahLst/>
              <a:cxnLst/>
              <a:rect l="l" t="t" r="r" b="b"/>
              <a:pathLst>
                <a:path w="1525938" h="1516360">
                  <a:moveTo>
                    <a:pt x="904603" y="0"/>
                  </a:moveTo>
                  <a:cubicBezTo>
                    <a:pt x="1058735" y="0"/>
                    <a:pt x="1184591" y="121065"/>
                    <a:pt x="1191155" y="273347"/>
                  </a:cubicBezTo>
                  <a:lnTo>
                    <a:pt x="1368771" y="273347"/>
                  </a:lnTo>
                  <a:cubicBezTo>
                    <a:pt x="1455572" y="273347"/>
                    <a:pt x="1525938" y="343713"/>
                    <a:pt x="1525938" y="430514"/>
                  </a:cubicBezTo>
                  <a:lnTo>
                    <a:pt x="1525938" y="611087"/>
                  </a:lnTo>
                  <a:lnTo>
                    <a:pt x="1507259" y="609204"/>
                  </a:lnTo>
                  <a:cubicBezTo>
                    <a:pt x="1348183" y="609204"/>
                    <a:pt x="1219227" y="738160"/>
                    <a:pt x="1219227" y="897236"/>
                  </a:cubicBezTo>
                  <a:cubicBezTo>
                    <a:pt x="1219227" y="1056312"/>
                    <a:pt x="1348183" y="1185268"/>
                    <a:pt x="1507259" y="1185268"/>
                  </a:cubicBezTo>
                  <a:cubicBezTo>
                    <a:pt x="1513562" y="1185268"/>
                    <a:pt x="1519818" y="1185066"/>
                    <a:pt x="1525938" y="1183385"/>
                  </a:cubicBezTo>
                  <a:lnTo>
                    <a:pt x="1525938" y="1359193"/>
                  </a:lnTo>
                  <a:cubicBezTo>
                    <a:pt x="1525938" y="1445994"/>
                    <a:pt x="1455572" y="1516360"/>
                    <a:pt x="1368771" y="1516360"/>
                  </a:cubicBezTo>
                  <a:lnTo>
                    <a:pt x="1191254" y="1516360"/>
                  </a:lnTo>
                  <a:lnTo>
                    <a:pt x="1192636" y="1502644"/>
                  </a:lnTo>
                  <a:cubicBezTo>
                    <a:pt x="1192636" y="1343568"/>
                    <a:pt x="1063680" y="1214612"/>
                    <a:pt x="904604" y="1214612"/>
                  </a:cubicBezTo>
                  <a:cubicBezTo>
                    <a:pt x="745528" y="1214612"/>
                    <a:pt x="616572" y="1343568"/>
                    <a:pt x="616572" y="1502644"/>
                  </a:cubicBezTo>
                  <a:cubicBezTo>
                    <a:pt x="616572" y="1507259"/>
                    <a:pt x="616681" y="1511848"/>
                    <a:pt x="617955" y="1516360"/>
                  </a:cubicBezTo>
                  <a:lnTo>
                    <a:pt x="426150" y="1516360"/>
                  </a:lnTo>
                  <a:cubicBezTo>
                    <a:pt x="339349" y="1516360"/>
                    <a:pt x="268983" y="1445994"/>
                    <a:pt x="268983" y="1359193"/>
                  </a:cubicBezTo>
                  <a:lnTo>
                    <a:pt x="268983" y="1183347"/>
                  </a:lnTo>
                  <a:cubicBezTo>
                    <a:pt x="118743" y="1174794"/>
                    <a:pt x="0" y="1049882"/>
                    <a:pt x="0" y="897235"/>
                  </a:cubicBezTo>
                  <a:cubicBezTo>
                    <a:pt x="0" y="744588"/>
                    <a:pt x="118743" y="619676"/>
                    <a:pt x="268983" y="611123"/>
                  </a:cubicBezTo>
                  <a:lnTo>
                    <a:pt x="268983" y="430514"/>
                  </a:lnTo>
                  <a:cubicBezTo>
                    <a:pt x="268983" y="343713"/>
                    <a:pt x="339349" y="273347"/>
                    <a:pt x="426150" y="273347"/>
                  </a:cubicBezTo>
                  <a:lnTo>
                    <a:pt x="618051" y="273347"/>
                  </a:lnTo>
                  <a:cubicBezTo>
                    <a:pt x="624616" y="121065"/>
                    <a:pt x="750471" y="0"/>
                    <a:pt x="9046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31">
                <a:solidFill>
                  <a:prstClr val="white"/>
                </a:solidFill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542656" y="3139103"/>
              <a:ext cx="556651" cy="5581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99" dirty="0">
                  <a:solidFill>
                    <a:prstClr val="white"/>
                  </a:solidFill>
                  <a:latin typeface="Impact" pitchFamily="34" charset="0"/>
                </a:rPr>
                <a:t>04</a:t>
              </a:r>
              <a:endParaRPr lang="zh-CN" altLang="en-US" sz="4499" dirty="0">
                <a:solidFill>
                  <a:prstClr val="white"/>
                </a:solidFill>
                <a:latin typeface="Impact" pitchFamily="34" charset="0"/>
              </a:endParaRPr>
            </a:p>
          </p:txBody>
        </p:sp>
      </p:grpSp>
      <p:cxnSp>
        <p:nvCxnSpPr>
          <p:cNvPr id="69" name="直接连接符 68"/>
          <p:cNvCxnSpPr/>
          <p:nvPr/>
        </p:nvCxnSpPr>
        <p:spPr>
          <a:xfrm flipH="1">
            <a:off x="3625005" y="3125001"/>
            <a:ext cx="1012349" cy="0"/>
          </a:xfrm>
          <a:prstGeom prst="line">
            <a:avLst/>
          </a:prstGeom>
          <a:ln w="6350">
            <a:solidFill>
              <a:schemeClr val="tx2">
                <a:lumMod val="50000"/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1"/>
          <p:cNvSpPr>
            <a:spLocks noChangeArrowheads="1"/>
          </p:cNvSpPr>
          <p:nvPr/>
        </p:nvSpPr>
        <p:spPr bwMode="auto">
          <a:xfrm>
            <a:off x="962694" y="2674434"/>
            <a:ext cx="2662311" cy="957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406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微软雅黑" pitchFamily="34" charset="-122"/>
                <a:ea typeface="微软雅黑" pitchFamily="34" charset="-122"/>
              </a:rPr>
              <a:t>随着计算机技术的发展及印刷技术进步，平面设计在视觉感观领域的表现也越来越丰富，这真正的对今天的平面设计的。</a:t>
            </a:r>
          </a:p>
        </p:txBody>
      </p:sp>
      <p:cxnSp>
        <p:nvCxnSpPr>
          <p:cNvPr id="71" name="直接连接符 70"/>
          <p:cNvCxnSpPr/>
          <p:nvPr/>
        </p:nvCxnSpPr>
        <p:spPr>
          <a:xfrm flipH="1">
            <a:off x="8251603" y="3125001"/>
            <a:ext cx="724331" cy="0"/>
          </a:xfrm>
          <a:prstGeom prst="line">
            <a:avLst/>
          </a:prstGeom>
          <a:ln w="6350">
            <a:solidFill>
              <a:schemeClr val="tx2">
                <a:lumMod val="50000"/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1"/>
          <p:cNvSpPr>
            <a:spLocks noChangeArrowheads="1"/>
          </p:cNvSpPr>
          <p:nvPr/>
        </p:nvSpPr>
        <p:spPr bwMode="auto">
          <a:xfrm>
            <a:off x="8979997" y="2674434"/>
            <a:ext cx="2662311" cy="957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406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微软雅黑" pitchFamily="34" charset="-122"/>
                <a:ea typeface="微软雅黑" pitchFamily="34" charset="-122"/>
              </a:rPr>
              <a:t>随着计算机技术的发展及印刷技术进步，平面设计在视觉感观领域的表现也越来越丰富，这真正的对今天的平面设计的。</a:t>
            </a:r>
          </a:p>
        </p:txBody>
      </p:sp>
      <p:cxnSp>
        <p:nvCxnSpPr>
          <p:cNvPr id="73" name="直接连接符 72"/>
          <p:cNvCxnSpPr/>
          <p:nvPr/>
        </p:nvCxnSpPr>
        <p:spPr>
          <a:xfrm flipH="1">
            <a:off x="8251603" y="4963811"/>
            <a:ext cx="724331" cy="0"/>
          </a:xfrm>
          <a:prstGeom prst="line">
            <a:avLst/>
          </a:prstGeom>
          <a:ln w="6350">
            <a:solidFill>
              <a:schemeClr val="tx2">
                <a:lumMod val="50000"/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矩形 1"/>
          <p:cNvSpPr>
            <a:spLocks noChangeArrowheads="1"/>
          </p:cNvSpPr>
          <p:nvPr/>
        </p:nvSpPr>
        <p:spPr bwMode="auto">
          <a:xfrm>
            <a:off x="8979997" y="4513242"/>
            <a:ext cx="2662311" cy="957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406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微软雅黑" pitchFamily="34" charset="-122"/>
                <a:ea typeface="微软雅黑" pitchFamily="34" charset="-122"/>
              </a:rPr>
              <a:t>随着计算机技术的发展及印刷技术进步，平面设计在视觉感观领域的表现也越来越丰富，这真正的对今天的平面设计的。</a:t>
            </a:r>
          </a:p>
        </p:txBody>
      </p:sp>
      <p:cxnSp>
        <p:nvCxnSpPr>
          <p:cNvPr id="75" name="直接连接符 74"/>
          <p:cNvCxnSpPr/>
          <p:nvPr/>
        </p:nvCxnSpPr>
        <p:spPr>
          <a:xfrm flipH="1">
            <a:off x="3625005" y="4963811"/>
            <a:ext cx="1012349" cy="0"/>
          </a:xfrm>
          <a:prstGeom prst="line">
            <a:avLst/>
          </a:prstGeom>
          <a:ln w="6350">
            <a:solidFill>
              <a:schemeClr val="tx2">
                <a:lumMod val="50000"/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矩形 1"/>
          <p:cNvSpPr>
            <a:spLocks noChangeArrowheads="1"/>
          </p:cNvSpPr>
          <p:nvPr/>
        </p:nvSpPr>
        <p:spPr bwMode="auto">
          <a:xfrm>
            <a:off x="962694" y="4513242"/>
            <a:ext cx="2662311" cy="957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zh-CN" altLang="en-US" sz="1406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微软雅黑" pitchFamily="34" charset="-122"/>
                <a:ea typeface="微软雅黑" pitchFamily="34" charset="-122"/>
              </a:rPr>
              <a:t>随着计算机技术的发展及印刷技术进步，平面设计在视觉感观领域的表现也越来越丰富，这真正的对今天的平面设计的。</a:t>
            </a:r>
          </a:p>
        </p:txBody>
      </p:sp>
    </p:spTree>
    <p:extLst>
      <p:ext uri="{BB962C8B-B14F-4D97-AF65-F5344CB8AC3E}">
        <p14:creationId xmlns:p14="http://schemas.microsoft.com/office/powerpoint/2010/main" val="34271458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 p14:presetBounceEnd="625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500">
                                          <p:cBhvr additive="base">
                                            <p:cTn id="7" dur="4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500">
                                          <p:cBhvr additive="base">
                                            <p:cTn id="8" dur="4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nodeType="withEffect" p14:presetBounceEnd="625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500">
                                          <p:cBhvr additive="base">
                                            <p:cTn id="11" dur="4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500">
                                          <p:cBhvr additive="base">
                                            <p:cTn id="12" dur="4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 p14:presetBounceEnd="625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500">
                                          <p:cBhvr additive="base">
                                            <p:cTn id="15" dur="4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500">
                                          <p:cBhvr additive="base">
                                            <p:cTn id="16" dur="4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fill="hold" nodeType="withEffect" p14:presetBounceEnd="625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2500">
                                          <p:cBhvr additive="base">
                                            <p:cTn id="19" dur="4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2500">
                                          <p:cBhvr additive="base">
                                            <p:cTn id="20" dur="4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22" presetID="5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5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55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7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8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6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64" presetID="2" presetClass="entr" presetSubtype="2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6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7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3" presetID="2" presetClass="entr" presetSubtype="2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7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82" presetID="2" presetClass="entr" presetSubtype="8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4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5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 animBg="1"/>
          <p:bldP spid="70" grpId="0"/>
          <p:bldP spid="72" grpId="0"/>
          <p:bldP spid="74" grpId="0"/>
          <p:bldP spid="7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4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4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4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4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4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4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22" presetID="5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52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5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5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3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6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64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78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8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3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 animBg="1"/>
          <p:bldP spid="70" grpId="0"/>
          <p:bldP spid="72" grpId="0"/>
          <p:bldP spid="74" grpId="0"/>
          <p:bldP spid="76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07" y="1655178"/>
            <a:ext cx="5783425" cy="5225014"/>
            <a:chOff x="0" y="1569337"/>
            <a:chExt cx="5484146" cy="4954631"/>
          </a:xfrm>
        </p:grpSpPr>
        <p:sp>
          <p:nvSpPr>
            <p:cNvPr id="851" name="Freeform 5"/>
            <p:cNvSpPr>
              <a:spLocks/>
            </p:cNvSpPr>
            <p:nvPr/>
          </p:nvSpPr>
          <p:spPr bwMode="auto">
            <a:xfrm>
              <a:off x="1510340" y="1570966"/>
              <a:ext cx="971049" cy="1603209"/>
            </a:xfrm>
            <a:custGeom>
              <a:avLst/>
              <a:gdLst>
                <a:gd name="T0" fmla="*/ 504 w 504"/>
                <a:gd name="T1" fmla="*/ 832 h 832"/>
                <a:gd name="T2" fmla="*/ 0 w 504"/>
                <a:gd name="T3" fmla="*/ 514 h 832"/>
                <a:gd name="T4" fmla="*/ 0 w 504"/>
                <a:gd name="T5" fmla="*/ 0 h 832"/>
                <a:gd name="T6" fmla="*/ 504 w 504"/>
                <a:gd name="T7" fmla="*/ 530 h 832"/>
                <a:gd name="T8" fmla="*/ 504 w 504"/>
                <a:gd name="T9" fmla="*/ 832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832">
                  <a:moveTo>
                    <a:pt x="504" y="832"/>
                  </a:moveTo>
                  <a:cubicBezTo>
                    <a:pt x="336" y="726"/>
                    <a:pt x="168" y="620"/>
                    <a:pt x="0" y="514"/>
                  </a:cubicBezTo>
                  <a:cubicBezTo>
                    <a:pt x="0" y="343"/>
                    <a:pt x="0" y="171"/>
                    <a:pt x="0" y="0"/>
                  </a:cubicBezTo>
                  <a:cubicBezTo>
                    <a:pt x="168" y="177"/>
                    <a:pt x="336" y="353"/>
                    <a:pt x="504" y="530"/>
                  </a:cubicBezTo>
                  <a:cubicBezTo>
                    <a:pt x="504" y="631"/>
                    <a:pt x="504" y="731"/>
                    <a:pt x="504" y="83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2" name="Freeform 6"/>
            <p:cNvSpPr>
              <a:spLocks/>
            </p:cNvSpPr>
            <p:nvPr/>
          </p:nvSpPr>
          <p:spPr bwMode="auto">
            <a:xfrm>
              <a:off x="1510340" y="2560752"/>
              <a:ext cx="971049" cy="1195075"/>
            </a:xfrm>
            <a:custGeom>
              <a:avLst/>
              <a:gdLst>
                <a:gd name="T0" fmla="*/ 504 w 504"/>
                <a:gd name="T1" fmla="*/ 620 h 620"/>
                <a:gd name="T2" fmla="*/ 0 w 504"/>
                <a:gd name="T3" fmla="*/ 514 h 620"/>
                <a:gd name="T4" fmla="*/ 0 w 504"/>
                <a:gd name="T5" fmla="*/ 0 h 620"/>
                <a:gd name="T6" fmla="*/ 504 w 504"/>
                <a:gd name="T7" fmla="*/ 318 h 620"/>
                <a:gd name="T8" fmla="*/ 504 w 504"/>
                <a:gd name="T9" fmla="*/ 62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620">
                  <a:moveTo>
                    <a:pt x="504" y="620"/>
                  </a:moveTo>
                  <a:cubicBezTo>
                    <a:pt x="336" y="585"/>
                    <a:pt x="168" y="549"/>
                    <a:pt x="0" y="514"/>
                  </a:cubicBezTo>
                  <a:cubicBezTo>
                    <a:pt x="0" y="343"/>
                    <a:pt x="0" y="171"/>
                    <a:pt x="0" y="0"/>
                  </a:cubicBezTo>
                  <a:cubicBezTo>
                    <a:pt x="168" y="106"/>
                    <a:pt x="336" y="212"/>
                    <a:pt x="504" y="318"/>
                  </a:cubicBezTo>
                  <a:cubicBezTo>
                    <a:pt x="504" y="419"/>
                    <a:pt x="504" y="519"/>
                    <a:pt x="504" y="62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3" name="Freeform 7"/>
            <p:cNvSpPr>
              <a:spLocks/>
            </p:cNvSpPr>
            <p:nvPr/>
          </p:nvSpPr>
          <p:spPr bwMode="auto">
            <a:xfrm>
              <a:off x="1510340" y="3551352"/>
              <a:ext cx="971049" cy="990600"/>
            </a:xfrm>
            <a:custGeom>
              <a:avLst/>
              <a:gdLst>
                <a:gd name="T0" fmla="*/ 504 w 504"/>
                <a:gd name="T1" fmla="*/ 408 h 514"/>
                <a:gd name="T2" fmla="*/ 0 w 504"/>
                <a:gd name="T3" fmla="*/ 514 h 514"/>
                <a:gd name="T4" fmla="*/ 0 w 504"/>
                <a:gd name="T5" fmla="*/ 0 h 514"/>
                <a:gd name="T6" fmla="*/ 504 w 504"/>
                <a:gd name="T7" fmla="*/ 106 h 514"/>
                <a:gd name="T8" fmla="*/ 504 w 504"/>
                <a:gd name="T9" fmla="*/ 408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514">
                  <a:moveTo>
                    <a:pt x="504" y="408"/>
                  </a:moveTo>
                  <a:cubicBezTo>
                    <a:pt x="336" y="443"/>
                    <a:pt x="168" y="479"/>
                    <a:pt x="0" y="514"/>
                  </a:cubicBezTo>
                  <a:cubicBezTo>
                    <a:pt x="0" y="343"/>
                    <a:pt x="0" y="171"/>
                    <a:pt x="0" y="0"/>
                  </a:cubicBezTo>
                  <a:cubicBezTo>
                    <a:pt x="168" y="35"/>
                    <a:pt x="336" y="71"/>
                    <a:pt x="504" y="106"/>
                  </a:cubicBezTo>
                  <a:cubicBezTo>
                    <a:pt x="504" y="207"/>
                    <a:pt x="504" y="307"/>
                    <a:pt x="504" y="40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4" name="Freeform 8"/>
            <p:cNvSpPr>
              <a:spLocks/>
            </p:cNvSpPr>
            <p:nvPr/>
          </p:nvSpPr>
          <p:spPr bwMode="auto">
            <a:xfrm>
              <a:off x="1510340" y="4337478"/>
              <a:ext cx="971049" cy="1194260"/>
            </a:xfrm>
            <a:custGeom>
              <a:avLst/>
              <a:gdLst>
                <a:gd name="T0" fmla="*/ 504 w 504"/>
                <a:gd name="T1" fmla="*/ 302 h 620"/>
                <a:gd name="T2" fmla="*/ 0 w 504"/>
                <a:gd name="T3" fmla="*/ 620 h 620"/>
                <a:gd name="T4" fmla="*/ 0 w 504"/>
                <a:gd name="T5" fmla="*/ 106 h 620"/>
                <a:gd name="T6" fmla="*/ 504 w 504"/>
                <a:gd name="T7" fmla="*/ 0 h 620"/>
                <a:gd name="T8" fmla="*/ 504 w 504"/>
                <a:gd name="T9" fmla="*/ 302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620">
                  <a:moveTo>
                    <a:pt x="504" y="302"/>
                  </a:moveTo>
                  <a:cubicBezTo>
                    <a:pt x="336" y="408"/>
                    <a:pt x="168" y="514"/>
                    <a:pt x="0" y="620"/>
                  </a:cubicBezTo>
                  <a:cubicBezTo>
                    <a:pt x="0" y="449"/>
                    <a:pt x="0" y="277"/>
                    <a:pt x="0" y="106"/>
                  </a:cubicBezTo>
                  <a:cubicBezTo>
                    <a:pt x="168" y="71"/>
                    <a:pt x="336" y="35"/>
                    <a:pt x="504" y="0"/>
                  </a:cubicBezTo>
                  <a:cubicBezTo>
                    <a:pt x="504" y="101"/>
                    <a:pt x="504" y="201"/>
                    <a:pt x="504" y="302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5" name="Freeform 9"/>
            <p:cNvSpPr>
              <a:spLocks/>
            </p:cNvSpPr>
            <p:nvPr/>
          </p:nvSpPr>
          <p:spPr bwMode="auto">
            <a:xfrm>
              <a:off x="1510340" y="4919130"/>
              <a:ext cx="971049" cy="1603209"/>
            </a:xfrm>
            <a:custGeom>
              <a:avLst/>
              <a:gdLst>
                <a:gd name="T0" fmla="*/ 504 w 504"/>
                <a:gd name="T1" fmla="*/ 302 h 832"/>
                <a:gd name="T2" fmla="*/ 0 w 504"/>
                <a:gd name="T3" fmla="*/ 832 h 832"/>
                <a:gd name="T4" fmla="*/ 0 w 504"/>
                <a:gd name="T5" fmla="*/ 318 h 832"/>
                <a:gd name="T6" fmla="*/ 504 w 504"/>
                <a:gd name="T7" fmla="*/ 0 h 832"/>
                <a:gd name="T8" fmla="*/ 504 w 504"/>
                <a:gd name="T9" fmla="*/ 302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832">
                  <a:moveTo>
                    <a:pt x="504" y="302"/>
                  </a:moveTo>
                  <a:cubicBezTo>
                    <a:pt x="336" y="479"/>
                    <a:pt x="168" y="655"/>
                    <a:pt x="0" y="832"/>
                  </a:cubicBezTo>
                  <a:cubicBezTo>
                    <a:pt x="0" y="661"/>
                    <a:pt x="0" y="489"/>
                    <a:pt x="0" y="318"/>
                  </a:cubicBezTo>
                  <a:cubicBezTo>
                    <a:pt x="168" y="212"/>
                    <a:pt x="336" y="106"/>
                    <a:pt x="504" y="0"/>
                  </a:cubicBezTo>
                  <a:cubicBezTo>
                    <a:pt x="504" y="101"/>
                    <a:pt x="504" y="201"/>
                    <a:pt x="504" y="302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6" name="Freeform 10"/>
            <p:cNvSpPr>
              <a:spLocks/>
            </p:cNvSpPr>
            <p:nvPr/>
          </p:nvSpPr>
          <p:spPr bwMode="auto">
            <a:xfrm>
              <a:off x="2481389" y="2591708"/>
              <a:ext cx="1812571" cy="582467"/>
            </a:xfrm>
            <a:custGeom>
              <a:avLst/>
              <a:gdLst>
                <a:gd name="T0" fmla="*/ 790 w 941"/>
                <a:gd name="T1" fmla="*/ 0 h 302"/>
                <a:gd name="T2" fmla="*/ 0 w 941"/>
                <a:gd name="T3" fmla="*/ 0 h 302"/>
                <a:gd name="T4" fmla="*/ 0 w 941"/>
                <a:gd name="T5" fmla="*/ 302 h 302"/>
                <a:gd name="T6" fmla="*/ 790 w 941"/>
                <a:gd name="T7" fmla="*/ 302 h 302"/>
                <a:gd name="T8" fmla="*/ 941 w 941"/>
                <a:gd name="T9" fmla="*/ 151 h 302"/>
                <a:gd name="T10" fmla="*/ 790 w 941"/>
                <a:gd name="T1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1" h="302">
                  <a:moveTo>
                    <a:pt x="79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790" y="302"/>
                    <a:pt x="790" y="302"/>
                    <a:pt x="790" y="302"/>
                  </a:cubicBezTo>
                  <a:cubicBezTo>
                    <a:pt x="873" y="302"/>
                    <a:pt x="941" y="234"/>
                    <a:pt x="941" y="151"/>
                  </a:cubicBezTo>
                  <a:cubicBezTo>
                    <a:pt x="941" y="67"/>
                    <a:pt x="873" y="0"/>
                    <a:pt x="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7" name="Freeform 11"/>
            <p:cNvSpPr>
              <a:spLocks/>
            </p:cNvSpPr>
            <p:nvPr/>
          </p:nvSpPr>
          <p:spPr bwMode="auto">
            <a:xfrm>
              <a:off x="2481389" y="3174175"/>
              <a:ext cx="3002757" cy="581652"/>
            </a:xfrm>
            <a:custGeom>
              <a:avLst/>
              <a:gdLst>
                <a:gd name="T0" fmla="*/ 1408 w 1559"/>
                <a:gd name="T1" fmla="*/ 0 h 302"/>
                <a:gd name="T2" fmla="*/ 0 w 1559"/>
                <a:gd name="T3" fmla="*/ 0 h 302"/>
                <a:gd name="T4" fmla="*/ 0 w 1559"/>
                <a:gd name="T5" fmla="*/ 302 h 302"/>
                <a:gd name="T6" fmla="*/ 1408 w 1559"/>
                <a:gd name="T7" fmla="*/ 302 h 302"/>
                <a:gd name="T8" fmla="*/ 1559 w 1559"/>
                <a:gd name="T9" fmla="*/ 151 h 302"/>
                <a:gd name="T10" fmla="*/ 1408 w 1559"/>
                <a:gd name="T1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59" h="302">
                  <a:moveTo>
                    <a:pt x="140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1408" y="302"/>
                    <a:pt x="1408" y="302"/>
                    <a:pt x="1408" y="302"/>
                  </a:cubicBezTo>
                  <a:cubicBezTo>
                    <a:pt x="1491" y="302"/>
                    <a:pt x="1559" y="234"/>
                    <a:pt x="1559" y="151"/>
                  </a:cubicBezTo>
                  <a:cubicBezTo>
                    <a:pt x="1559" y="67"/>
                    <a:pt x="1491" y="0"/>
                    <a:pt x="14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8" name="Freeform 12"/>
            <p:cNvSpPr>
              <a:spLocks/>
            </p:cNvSpPr>
            <p:nvPr/>
          </p:nvSpPr>
          <p:spPr bwMode="auto">
            <a:xfrm>
              <a:off x="2481389" y="3755827"/>
              <a:ext cx="2467540" cy="581652"/>
            </a:xfrm>
            <a:custGeom>
              <a:avLst/>
              <a:gdLst>
                <a:gd name="T0" fmla="*/ 1130 w 1281"/>
                <a:gd name="T1" fmla="*/ 0 h 302"/>
                <a:gd name="T2" fmla="*/ 0 w 1281"/>
                <a:gd name="T3" fmla="*/ 0 h 302"/>
                <a:gd name="T4" fmla="*/ 0 w 1281"/>
                <a:gd name="T5" fmla="*/ 302 h 302"/>
                <a:gd name="T6" fmla="*/ 1130 w 1281"/>
                <a:gd name="T7" fmla="*/ 302 h 302"/>
                <a:gd name="T8" fmla="*/ 1281 w 1281"/>
                <a:gd name="T9" fmla="*/ 151 h 302"/>
                <a:gd name="T10" fmla="*/ 1130 w 1281"/>
                <a:gd name="T1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1" h="302">
                  <a:moveTo>
                    <a:pt x="113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1130" y="302"/>
                    <a:pt x="1130" y="302"/>
                    <a:pt x="1130" y="302"/>
                  </a:cubicBezTo>
                  <a:cubicBezTo>
                    <a:pt x="1213" y="302"/>
                    <a:pt x="1281" y="234"/>
                    <a:pt x="1281" y="151"/>
                  </a:cubicBezTo>
                  <a:cubicBezTo>
                    <a:pt x="1281" y="68"/>
                    <a:pt x="1213" y="0"/>
                    <a:pt x="11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9" name="Freeform 13"/>
            <p:cNvSpPr>
              <a:spLocks/>
            </p:cNvSpPr>
            <p:nvPr/>
          </p:nvSpPr>
          <p:spPr bwMode="auto">
            <a:xfrm>
              <a:off x="2481389" y="4337478"/>
              <a:ext cx="1955132" cy="581652"/>
            </a:xfrm>
            <a:custGeom>
              <a:avLst/>
              <a:gdLst>
                <a:gd name="T0" fmla="*/ 864 w 1015"/>
                <a:gd name="T1" fmla="*/ 0 h 302"/>
                <a:gd name="T2" fmla="*/ 0 w 1015"/>
                <a:gd name="T3" fmla="*/ 0 h 302"/>
                <a:gd name="T4" fmla="*/ 0 w 1015"/>
                <a:gd name="T5" fmla="*/ 302 h 302"/>
                <a:gd name="T6" fmla="*/ 864 w 1015"/>
                <a:gd name="T7" fmla="*/ 302 h 302"/>
                <a:gd name="T8" fmla="*/ 1015 w 1015"/>
                <a:gd name="T9" fmla="*/ 151 h 302"/>
                <a:gd name="T10" fmla="*/ 864 w 1015"/>
                <a:gd name="T1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5" h="302">
                  <a:moveTo>
                    <a:pt x="86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864" y="302"/>
                    <a:pt x="864" y="302"/>
                    <a:pt x="864" y="302"/>
                  </a:cubicBezTo>
                  <a:cubicBezTo>
                    <a:pt x="947" y="302"/>
                    <a:pt x="1015" y="235"/>
                    <a:pt x="1015" y="151"/>
                  </a:cubicBezTo>
                  <a:cubicBezTo>
                    <a:pt x="1015" y="68"/>
                    <a:pt x="947" y="0"/>
                    <a:pt x="8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60" name="Freeform 14"/>
            <p:cNvSpPr>
              <a:spLocks/>
            </p:cNvSpPr>
            <p:nvPr/>
          </p:nvSpPr>
          <p:spPr bwMode="auto">
            <a:xfrm>
              <a:off x="2481389" y="4919130"/>
              <a:ext cx="2711931" cy="581652"/>
            </a:xfrm>
            <a:custGeom>
              <a:avLst/>
              <a:gdLst>
                <a:gd name="T0" fmla="*/ 1408 w 1408"/>
                <a:gd name="T1" fmla="*/ 151 h 302"/>
                <a:gd name="T2" fmla="*/ 1268 w 1408"/>
                <a:gd name="T3" fmla="*/ 1 h 302"/>
                <a:gd name="T4" fmla="*/ 1268 w 1408"/>
                <a:gd name="T5" fmla="*/ 0 h 302"/>
                <a:gd name="T6" fmla="*/ 0 w 1408"/>
                <a:gd name="T7" fmla="*/ 0 h 302"/>
                <a:gd name="T8" fmla="*/ 0 w 1408"/>
                <a:gd name="T9" fmla="*/ 302 h 302"/>
                <a:gd name="T10" fmla="*/ 1268 w 1408"/>
                <a:gd name="T11" fmla="*/ 302 h 302"/>
                <a:gd name="T12" fmla="*/ 1268 w 1408"/>
                <a:gd name="T13" fmla="*/ 302 h 302"/>
                <a:gd name="T14" fmla="*/ 1408 w 1408"/>
                <a:gd name="T15" fmla="*/ 151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08" h="302">
                  <a:moveTo>
                    <a:pt x="1408" y="151"/>
                  </a:moveTo>
                  <a:cubicBezTo>
                    <a:pt x="1408" y="72"/>
                    <a:pt x="1346" y="6"/>
                    <a:pt x="1268" y="1"/>
                  </a:cubicBezTo>
                  <a:cubicBezTo>
                    <a:pt x="1268" y="0"/>
                    <a:pt x="1268" y="0"/>
                    <a:pt x="126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1268" y="302"/>
                    <a:pt x="1268" y="302"/>
                    <a:pt x="1268" y="302"/>
                  </a:cubicBezTo>
                  <a:cubicBezTo>
                    <a:pt x="1268" y="302"/>
                    <a:pt x="1268" y="302"/>
                    <a:pt x="1268" y="302"/>
                  </a:cubicBezTo>
                  <a:cubicBezTo>
                    <a:pt x="1346" y="296"/>
                    <a:pt x="1408" y="231"/>
                    <a:pt x="1408" y="15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61" name="Rectangle 15"/>
            <p:cNvSpPr>
              <a:spLocks noChangeArrowheads="1"/>
            </p:cNvSpPr>
            <p:nvPr/>
          </p:nvSpPr>
          <p:spPr bwMode="auto">
            <a:xfrm>
              <a:off x="0" y="2559123"/>
              <a:ext cx="1510340" cy="99223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62" name="Rectangle 16"/>
            <p:cNvSpPr>
              <a:spLocks noChangeArrowheads="1"/>
            </p:cNvSpPr>
            <p:nvPr/>
          </p:nvSpPr>
          <p:spPr bwMode="auto">
            <a:xfrm>
              <a:off x="0" y="2559123"/>
              <a:ext cx="1510340" cy="992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38" name="Rectangle 293"/>
            <p:cNvSpPr>
              <a:spLocks noChangeArrowheads="1"/>
            </p:cNvSpPr>
            <p:nvPr/>
          </p:nvSpPr>
          <p:spPr bwMode="auto">
            <a:xfrm>
              <a:off x="0" y="3551352"/>
              <a:ext cx="1510340" cy="990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39" name="Rectangle 294"/>
            <p:cNvSpPr>
              <a:spLocks noChangeArrowheads="1"/>
            </p:cNvSpPr>
            <p:nvPr/>
          </p:nvSpPr>
          <p:spPr bwMode="auto">
            <a:xfrm>
              <a:off x="0" y="3551352"/>
              <a:ext cx="1510340" cy="990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0" name="Rectangle 687"/>
            <p:cNvSpPr>
              <a:spLocks noChangeArrowheads="1"/>
            </p:cNvSpPr>
            <p:nvPr/>
          </p:nvSpPr>
          <p:spPr bwMode="auto">
            <a:xfrm>
              <a:off x="0" y="5533368"/>
              <a:ext cx="1510340" cy="9906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1" name="Rectangle 688"/>
            <p:cNvSpPr>
              <a:spLocks noChangeArrowheads="1"/>
            </p:cNvSpPr>
            <p:nvPr/>
          </p:nvSpPr>
          <p:spPr bwMode="auto">
            <a:xfrm>
              <a:off x="0" y="5533368"/>
              <a:ext cx="1510340" cy="990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4" name="Rectangle 791"/>
            <p:cNvSpPr>
              <a:spLocks noChangeArrowheads="1"/>
            </p:cNvSpPr>
            <p:nvPr/>
          </p:nvSpPr>
          <p:spPr bwMode="auto">
            <a:xfrm>
              <a:off x="0" y="4541953"/>
              <a:ext cx="1510340" cy="99141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5" name="Rectangle 792"/>
            <p:cNvSpPr>
              <a:spLocks noChangeArrowheads="1"/>
            </p:cNvSpPr>
            <p:nvPr/>
          </p:nvSpPr>
          <p:spPr bwMode="auto">
            <a:xfrm>
              <a:off x="0" y="4541953"/>
              <a:ext cx="1510340" cy="9914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6" name="Rectangle 904"/>
            <p:cNvSpPr>
              <a:spLocks noChangeArrowheads="1"/>
            </p:cNvSpPr>
            <p:nvPr/>
          </p:nvSpPr>
          <p:spPr bwMode="auto">
            <a:xfrm>
              <a:off x="0" y="1569337"/>
              <a:ext cx="1510340" cy="9897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7" name="Rectangle 905"/>
            <p:cNvSpPr>
              <a:spLocks noChangeArrowheads="1"/>
            </p:cNvSpPr>
            <p:nvPr/>
          </p:nvSpPr>
          <p:spPr bwMode="auto">
            <a:xfrm>
              <a:off x="0" y="1569337"/>
              <a:ext cx="1510340" cy="989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Freeform 1034"/>
            <p:cNvSpPr>
              <a:spLocks/>
            </p:cNvSpPr>
            <p:nvPr/>
          </p:nvSpPr>
          <p:spPr bwMode="auto">
            <a:xfrm>
              <a:off x="3078519" y="2748119"/>
              <a:ext cx="7332" cy="296528"/>
            </a:xfrm>
            <a:custGeom>
              <a:avLst/>
              <a:gdLst>
                <a:gd name="T0" fmla="*/ 0 w 4"/>
                <a:gd name="T1" fmla="*/ 2 h 154"/>
                <a:gd name="T2" fmla="*/ 0 w 4"/>
                <a:gd name="T3" fmla="*/ 152 h 154"/>
                <a:gd name="T4" fmla="*/ 2 w 4"/>
                <a:gd name="T5" fmla="*/ 154 h 154"/>
                <a:gd name="T6" fmla="*/ 4 w 4"/>
                <a:gd name="T7" fmla="*/ 152 h 154"/>
                <a:gd name="T8" fmla="*/ 4 w 4"/>
                <a:gd name="T9" fmla="*/ 2 h 154"/>
                <a:gd name="T10" fmla="*/ 2 w 4"/>
                <a:gd name="T11" fmla="*/ 0 h 154"/>
                <a:gd name="T12" fmla="*/ 0 w 4"/>
                <a:gd name="T13" fmla="*/ 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4">
                  <a:moveTo>
                    <a:pt x="0" y="2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1" y="154"/>
                    <a:pt x="2" y="154"/>
                  </a:cubicBezTo>
                  <a:cubicBezTo>
                    <a:pt x="3" y="154"/>
                    <a:pt x="4" y="153"/>
                    <a:pt x="4" y="15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035"/>
            <p:cNvSpPr>
              <a:spLocks/>
            </p:cNvSpPr>
            <p:nvPr/>
          </p:nvSpPr>
          <p:spPr bwMode="auto">
            <a:xfrm>
              <a:off x="3078519" y="3328141"/>
              <a:ext cx="7332" cy="296528"/>
            </a:xfrm>
            <a:custGeom>
              <a:avLst/>
              <a:gdLst>
                <a:gd name="T0" fmla="*/ 0 w 4"/>
                <a:gd name="T1" fmla="*/ 2 h 154"/>
                <a:gd name="T2" fmla="*/ 0 w 4"/>
                <a:gd name="T3" fmla="*/ 152 h 154"/>
                <a:gd name="T4" fmla="*/ 2 w 4"/>
                <a:gd name="T5" fmla="*/ 154 h 154"/>
                <a:gd name="T6" fmla="*/ 4 w 4"/>
                <a:gd name="T7" fmla="*/ 152 h 154"/>
                <a:gd name="T8" fmla="*/ 4 w 4"/>
                <a:gd name="T9" fmla="*/ 2 h 154"/>
                <a:gd name="T10" fmla="*/ 2 w 4"/>
                <a:gd name="T11" fmla="*/ 0 h 154"/>
                <a:gd name="T12" fmla="*/ 0 w 4"/>
                <a:gd name="T13" fmla="*/ 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4">
                  <a:moveTo>
                    <a:pt x="0" y="2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1" y="154"/>
                    <a:pt x="2" y="154"/>
                  </a:cubicBezTo>
                  <a:cubicBezTo>
                    <a:pt x="3" y="154"/>
                    <a:pt x="4" y="153"/>
                    <a:pt x="4" y="15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Freeform 1036"/>
            <p:cNvSpPr>
              <a:spLocks/>
            </p:cNvSpPr>
            <p:nvPr/>
          </p:nvSpPr>
          <p:spPr bwMode="auto">
            <a:xfrm>
              <a:off x="3078519" y="3908164"/>
              <a:ext cx="7332" cy="296528"/>
            </a:xfrm>
            <a:custGeom>
              <a:avLst/>
              <a:gdLst>
                <a:gd name="T0" fmla="*/ 0 w 4"/>
                <a:gd name="T1" fmla="*/ 2 h 154"/>
                <a:gd name="T2" fmla="*/ 0 w 4"/>
                <a:gd name="T3" fmla="*/ 152 h 154"/>
                <a:gd name="T4" fmla="*/ 2 w 4"/>
                <a:gd name="T5" fmla="*/ 154 h 154"/>
                <a:gd name="T6" fmla="*/ 4 w 4"/>
                <a:gd name="T7" fmla="*/ 152 h 154"/>
                <a:gd name="T8" fmla="*/ 4 w 4"/>
                <a:gd name="T9" fmla="*/ 2 h 154"/>
                <a:gd name="T10" fmla="*/ 2 w 4"/>
                <a:gd name="T11" fmla="*/ 0 h 154"/>
                <a:gd name="T12" fmla="*/ 0 w 4"/>
                <a:gd name="T13" fmla="*/ 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4">
                  <a:moveTo>
                    <a:pt x="0" y="2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1" y="154"/>
                    <a:pt x="2" y="154"/>
                  </a:cubicBezTo>
                  <a:cubicBezTo>
                    <a:pt x="3" y="154"/>
                    <a:pt x="4" y="153"/>
                    <a:pt x="4" y="15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Freeform 1037"/>
            <p:cNvSpPr>
              <a:spLocks/>
            </p:cNvSpPr>
            <p:nvPr/>
          </p:nvSpPr>
          <p:spPr bwMode="auto">
            <a:xfrm>
              <a:off x="3078519" y="4487372"/>
              <a:ext cx="7332" cy="297343"/>
            </a:xfrm>
            <a:custGeom>
              <a:avLst/>
              <a:gdLst>
                <a:gd name="T0" fmla="*/ 0 w 4"/>
                <a:gd name="T1" fmla="*/ 2 h 154"/>
                <a:gd name="T2" fmla="*/ 0 w 4"/>
                <a:gd name="T3" fmla="*/ 152 h 154"/>
                <a:gd name="T4" fmla="*/ 2 w 4"/>
                <a:gd name="T5" fmla="*/ 154 h 154"/>
                <a:gd name="T6" fmla="*/ 4 w 4"/>
                <a:gd name="T7" fmla="*/ 152 h 154"/>
                <a:gd name="T8" fmla="*/ 4 w 4"/>
                <a:gd name="T9" fmla="*/ 2 h 154"/>
                <a:gd name="T10" fmla="*/ 2 w 4"/>
                <a:gd name="T11" fmla="*/ 0 h 154"/>
                <a:gd name="T12" fmla="*/ 0 w 4"/>
                <a:gd name="T13" fmla="*/ 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4">
                  <a:moveTo>
                    <a:pt x="0" y="2"/>
                  </a:moveTo>
                  <a:cubicBezTo>
                    <a:pt x="0" y="152"/>
                    <a:pt x="0" y="152"/>
                    <a:pt x="0" y="152"/>
                  </a:cubicBezTo>
                  <a:cubicBezTo>
                    <a:pt x="0" y="153"/>
                    <a:pt x="1" y="154"/>
                    <a:pt x="2" y="154"/>
                  </a:cubicBezTo>
                  <a:cubicBezTo>
                    <a:pt x="3" y="154"/>
                    <a:pt x="4" y="153"/>
                    <a:pt x="4" y="15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Freeform 1038"/>
            <p:cNvSpPr>
              <a:spLocks/>
            </p:cNvSpPr>
            <p:nvPr/>
          </p:nvSpPr>
          <p:spPr bwMode="auto">
            <a:xfrm>
              <a:off x="3078519" y="5067394"/>
              <a:ext cx="7332" cy="294899"/>
            </a:xfrm>
            <a:custGeom>
              <a:avLst/>
              <a:gdLst>
                <a:gd name="T0" fmla="*/ 0 w 4"/>
                <a:gd name="T1" fmla="*/ 2 h 153"/>
                <a:gd name="T2" fmla="*/ 0 w 4"/>
                <a:gd name="T3" fmla="*/ 151 h 153"/>
                <a:gd name="T4" fmla="*/ 2 w 4"/>
                <a:gd name="T5" fmla="*/ 153 h 153"/>
                <a:gd name="T6" fmla="*/ 4 w 4"/>
                <a:gd name="T7" fmla="*/ 151 h 153"/>
                <a:gd name="T8" fmla="*/ 4 w 4"/>
                <a:gd name="T9" fmla="*/ 2 h 153"/>
                <a:gd name="T10" fmla="*/ 2 w 4"/>
                <a:gd name="T11" fmla="*/ 0 h 153"/>
                <a:gd name="T12" fmla="*/ 0 w 4"/>
                <a:gd name="T13" fmla="*/ 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53">
                  <a:moveTo>
                    <a:pt x="0" y="2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0" y="153"/>
                    <a:pt x="1" y="153"/>
                    <a:pt x="2" y="153"/>
                  </a:cubicBezTo>
                  <a:cubicBezTo>
                    <a:pt x="3" y="153"/>
                    <a:pt x="4" y="153"/>
                    <a:pt x="4" y="15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Freeform 1039"/>
            <p:cNvSpPr>
              <a:spLocks/>
            </p:cNvSpPr>
            <p:nvPr/>
          </p:nvSpPr>
          <p:spPr bwMode="auto">
            <a:xfrm>
              <a:off x="5191691" y="3222238"/>
              <a:ext cx="244392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Freeform 1040"/>
            <p:cNvSpPr>
              <a:spLocks/>
            </p:cNvSpPr>
            <p:nvPr/>
          </p:nvSpPr>
          <p:spPr bwMode="auto">
            <a:xfrm>
              <a:off x="4649956" y="3803890"/>
              <a:ext cx="245206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Freeform 1041"/>
            <p:cNvSpPr>
              <a:spLocks/>
            </p:cNvSpPr>
            <p:nvPr/>
          </p:nvSpPr>
          <p:spPr bwMode="auto">
            <a:xfrm>
              <a:off x="4902494" y="4967194"/>
              <a:ext cx="244392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Freeform 1042"/>
            <p:cNvSpPr>
              <a:spLocks/>
            </p:cNvSpPr>
            <p:nvPr/>
          </p:nvSpPr>
          <p:spPr bwMode="auto">
            <a:xfrm>
              <a:off x="4143251" y="4385542"/>
              <a:ext cx="245206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Freeform 1043"/>
            <p:cNvSpPr>
              <a:spLocks/>
            </p:cNvSpPr>
            <p:nvPr/>
          </p:nvSpPr>
          <p:spPr bwMode="auto">
            <a:xfrm>
              <a:off x="4006392" y="2639772"/>
              <a:ext cx="245206" cy="485525"/>
            </a:xfrm>
            <a:custGeom>
              <a:avLst/>
              <a:gdLst>
                <a:gd name="T0" fmla="*/ 2 w 127"/>
                <a:gd name="T1" fmla="*/ 252 h 252"/>
                <a:gd name="T2" fmla="*/ 127 w 127"/>
                <a:gd name="T3" fmla="*/ 126 h 252"/>
                <a:gd name="T4" fmla="*/ 2 w 127"/>
                <a:gd name="T5" fmla="*/ 0 h 252"/>
                <a:gd name="T6" fmla="*/ 0 w 127"/>
                <a:gd name="T7" fmla="*/ 2 h 252"/>
                <a:gd name="T8" fmla="*/ 2 w 127"/>
                <a:gd name="T9" fmla="*/ 4 h 252"/>
                <a:gd name="T10" fmla="*/ 123 w 127"/>
                <a:gd name="T11" fmla="*/ 126 h 252"/>
                <a:gd name="T12" fmla="*/ 2 w 127"/>
                <a:gd name="T13" fmla="*/ 248 h 252"/>
                <a:gd name="T14" fmla="*/ 0 w 127"/>
                <a:gd name="T15" fmla="*/ 250 h 252"/>
                <a:gd name="T16" fmla="*/ 2 w 127"/>
                <a:gd name="T17" fmla="*/ 252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52">
                  <a:moveTo>
                    <a:pt x="2" y="252"/>
                  </a:moveTo>
                  <a:cubicBezTo>
                    <a:pt x="71" y="251"/>
                    <a:pt x="127" y="195"/>
                    <a:pt x="127" y="126"/>
                  </a:cubicBezTo>
                  <a:cubicBezTo>
                    <a:pt x="127" y="57"/>
                    <a:pt x="7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9" y="5"/>
                    <a:pt x="123" y="59"/>
                    <a:pt x="123" y="126"/>
                  </a:cubicBezTo>
                  <a:cubicBezTo>
                    <a:pt x="123" y="193"/>
                    <a:pt x="69" y="247"/>
                    <a:pt x="2" y="248"/>
                  </a:cubicBezTo>
                  <a:cubicBezTo>
                    <a:pt x="1" y="248"/>
                    <a:pt x="0" y="249"/>
                    <a:pt x="0" y="250"/>
                  </a:cubicBezTo>
                  <a:cubicBezTo>
                    <a:pt x="0" y="251"/>
                    <a:pt x="1" y="252"/>
                    <a:pt x="2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en-GB" sz="12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1051" name="Group 1050"/>
            <p:cNvGrpSpPr/>
            <p:nvPr/>
          </p:nvGrpSpPr>
          <p:grpSpPr>
            <a:xfrm>
              <a:off x="497872" y="4806689"/>
              <a:ext cx="464344" cy="465138"/>
              <a:chOff x="9145588" y="4435475"/>
              <a:chExt cx="464344" cy="465138"/>
            </a:xfrm>
            <a:solidFill>
              <a:schemeClr val="bg2"/>
            </a:solidFill>
          </p:grpSpPr>
          <p:sp>
            <p:nvSpPr>
              <p:cNvPr id="1052" name="AutoShape 7"/>
              <p:cNvSpPr>
                <a:spLocks/>
              </p:cNvSpPr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3" name="AutoShape 8"/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4" name="AutoShape 9"/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5" name="AutoShape 10"/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6" name="AutoShape 11"/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7" name="AutoShape 12"/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8" name="AutoShape 13"/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59" name="AutoShape 14"/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60" name="AutoShape 15"/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61" name="Group 1060"/>
            <p:cNvGrpSpPr/>
            <p:nvPr/>
          </p:nvGrpSpPr>
          <p:grpSpPr>
            <a:xfrm>
              <a:off x="495719" y="3827954"/>
              <a:ext cx="465138" cy="435769"/>
              <a:chOff x="5368132" y="3540125"/>
              <a:chExt cx="465138" cy="435769"/>
            </a:xfrm>
            <a:solidFill>
              <a:schemeClr val="bg2"/>
            </a:solidFill>
          </p:grpSpPr>
          <p:sp>
            <p:nvSpPr>
              <p:cNvPr id="1062" name="AutoShape 110"/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63" name="AutoShape 111"/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64" name="Group 1063"/>
            <p:cNvGrpSpPr/>
            <p:nvPr/>
          </p:nvGrpSpPr>
          <p:grpSpPr>
            <a:xfrm>
              <a:off x="548788" y="2825660"/>
              <a:ext cx="319088" cy="465138"/>
              <a:chOff x="3582988" y="3510757"/>
              <a:chExt cx="319088" cy="465138"/>
            </a:xfrm>
            <a:solidFill>
              <a:schemeClr val="bg2"/>
            </a:solidFill>
          </p:grpSpPr>
          <p:sp>
            <p:nvSpPr>
              <p:cNvPr id="1065" name="AutoShape 113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66" name="AutoShape 114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67" name="Group 1066"/>
            <p:cNvGrpSpPr/>
            <p:nvPr/>
          </p:nvGrpSpPr>
          <p:grpSpPr>
            <a:xfrm>
              <a:off x="522204" y="5833008"/>
              <a:ext cx="465138" cy="391319"/>
              <a:chOff x="5368132" y="2625725"/>
              <a:chExt cx="465138" cy="391319"/>
            </a:xfrm>
            <a:solidFill>
              <a:schemeClr val="bg2"/>
            </a:solidFill>
          </p:grpSpPr>
          <p:sp>
            <p:nvSpPr>
              <p:cNvPr id="1068" name="AutoShape 120"/>
              <p:cNvSpPr>
                <a:spLocks/>
              </p:cNvSpPr>
              <p:nvPr/>
            </p:nvSpPr>
            <p:spPr bwMode="auto"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69" name="AutoShape 121"/>
              <p:cNvSpPr>
                <a:spLocks/>
              </p:cNvSpPr>
              <p:nvPr/>
            </p:nvSpPr>
            <p:spPr bwMode="auto"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70" name="AutoShape 122"/>
              <p:cNvSpPr>
                <a:spLocks/>
              </p:cNvSpPr>
              <p:nvPr/>
            </p:nvSpPr>
            <p:spPr bwMode="auto"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71" name="Group 1070"/>
            <p:cNvGrpSpPr/>
            <p:nvPr/>
          </p:nvGrpSpPr>
          <p:grpSpPr>
            <a:xfrm>
              <a:off x="522998" y="1828650"/>
              <a:ext cx="464344" cy="464344"/>
              <a:chOff x="4439444" y="1652588"/>
              <a:chExt cx="464344" cy="464344"/>
            </a:xfrm>
            <a:solidFill>
              <a:schemeClr val="bg2"/>
            </a:solidFill>
          </p:grpSpPr>
          <p:sp>
            <p:nvSpPr>
              <p:cNvPr id="1072" name="AutoShape 136"/>
              <p:cNvSpPr>
                <a:spLocks/>
              </p:cNvSpPr>
              <p:nvPr/>
            </p:nvSpPr>
            <p:spPr bwMode="auto">
              <a:xfrm>
                <a:off x="4686300" y="1710532"/>
                <a:ext cx="152400" cy="152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73" name="AutoShape 137"/>
              <p:cNvSpPr>
                <a:spLocks/>
              </p:cNvSpPr>
              <p:nvPr/>
            </p:nvSpPr>
            <p:spPr bwMode="auto">
              <a:xfrm>
                <a:off x="4439444" y="1652588"/>
                <a:ext cx="464344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074" name="AutoShape 138"/>
              <p:cNvSpPr>
                <a:spLocks/>
              </p:cNvSpPr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0090" tIns="20090" rIns="20090" bIns="20090" anchor="ctr"/>
              <a:lstStyle/>
              <a:p>
                <a:pPr algn="ctr" defTabSz="241050" hangingPunct="0">
                  <a:lnSpc>
                    <a:spcPct val="120000"/>
                  </a:lnSpc>
                </a:pPr>
                <a:endParaRPr lang="en-US" sz="12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077" name="TextBox 1076"/>
            <p:cNvSpPr txBox="1"/>
            <p:nvPr/>
          </p:nvSpPr>
          <p:spPr>
            <a:xfrm>
              <a:off x="2843368" y="2751209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78" name="TextBox 1077"/>
            <p:cNvSpPr txBox="1"/>
            <p:nvPr/>
          </p:nvSpPr>
          <p:spPr>
            <a:xfrm>
              <a:off x="2843368" y="3308271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79" name="TextBox 1078"/>
            <p:cNvSpPr txBox="1"/>
            <p:nvPr/>
          </p:nvSpPr>
          <p:spPr>
            <a:xfrm>
              <a:off x="2843368" y="5078223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80" name="TextBox 1079"/>
            <p:cNvSpPr txBox="1"/>
            <p:nvPr/>
          </p:nvSpPr>
          <p:spPr>
            <a:xfrm>
              <a:off x="2843368" y="4504310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81" name="TextBox 1080"/>
            <p:cNvSpPr txBox="1"/>
            <p:nvPr/>
          </p:nvSpPr>
          <p:spPr>
            <a:xfrm>
              <a:off x="2843368" y="3914106"/>
              <a:ext cx="1196584" cy="2795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106" name="Freeform 1105"/>
          <p:cNvSpPr>
            <a:spLocks noEditPoints="1"/>
          </p:cNvSpPr>
          <p:nvPr/>
        </p:nvSpPr>
        <p:spPr bwMode="auto">
          <a:xfrm>
            <a:off x="9020391" y="5147997"/>
            <a:ext cx="478154" cy="524643"/>
          </a:xfrm>
          <a:custGeom>
            <a:avLst/>
            <a:gdLst>
              <a:gd name="T0" fmla="*/ 65 w 100"/>
              <a:gd name="T1" fmla="*/ 0 h 110"/>
              <a:gd name="T2" fmla="*/ 77 w 100"/>
              <a:gd name="T3" fmla="*/ 12 h 110"/>
              <a:gd name="T4" fmla="*/ 68 w 100"/>
              <a:gd name="T5" fmla="*/ 40 h 110"/>
              <a:gd name="T6" fmla="*/ 67 w 100"/>
              <a:gd name="T7" fmla="*/ 10 h 110"/>
              <a:gd name="T8" fmla="*/ 28 w 100"/>
              <a:gd name="T9" fmla="*/ 9 h 110"/>
              <a:gd name="T10" fmla="*/ 28 w 100"/>
              <a:gd name="T11" fmla="*/ 16 h 110"/>
              <a:gd name="T12" fmla="*/ 25 w 100"/>
              <a:gd name="T13" fmla="*/ 24 h 110"/>
              <a:gd name="T14" fmla="*/ 18 w 100"/>
              <a:gd name="T15" fmla="*/ 26 h 110"/>
              <a:gd name="T16" fmla="*/ 9 w 100"/>
              <a:gd name="T17" fmla="*/ 25 h 110"/>
              <a:gd name="T18" fmla="*/ 10 w 100"/>
              <a:gd name="T19" fmla="*/ 87 h 110"/>
              <a:gd name="T20" fmla="*/ 12 w 100"/>
              <a:gd name="T21" fmla="*/ 88 h 110"/>
              <a:gd name="T22" fmla="*/ 44 w 100"/>
              <a:gd name="T23" fmla="*/ 97 h 110"/>
              <a:gd name="T24" fmla="*/ 4 w 100"/>
              <a:gd name="T25" fmla="*/ 93 h 110"/>
              <a:gd name="T26" fmla="*/ 4 w 100"/>
              <a:gd name="T27" fmla="*/ 93 h 110"/>
              <a:gd name="T28" fmla="*/ 0 w 100"/>
              <a:gd name="T29" fmla="*/ 22 h 110"/>
              <a:gd name="T30" fmla="*/ 2 w 100"/>
              <a:gd name="T31" fmla="*/ 19 h 110"/>
              <a:gd name="T32" fmla="*/ 21 w 100"/>
              <a:gd name="T33" fmla="*/ 0 h 110"/>
              <a:gd name="T34" fmla="*/ 90 w 100"/>
              <a:gd name="T35" fmla="*/ 45 h 110"/>
              <a:gd name="T36" fmla="*/ 84 w 100"/>
              <a:gd name="T37" fmla="*/ 39 h 110"/>
              <a:gd name="T38" fmla="*/ 83 w 100"/>
              <a:gd name="T39" fmla="*/ 47 h 110"/>
              <a:gd name="T40" fmla="*/ 94 w 100"/>
              <a:gd name="T41" fmla="*/ 53 h 110"/>
              <a:gd name="T42" fmla="*/ 86 w 100"/>
              <a:gd name="T43" fmla="*/ 81 h 110"/>
              <a:gd name="T44" fmla="*/ 100 w 100"/>
              <a:gd name="T45" fmla="*/ 51 h 110"/>
              <a:gd name="T46" fmla="*/ 90 w 100"/>
              <a:gd name="T47" fmla="*/ 45 h 110"/>
              <a:gd name="T48" fmla="*/ 54 w 100"/>
              <a:gd name="T49" fmla="*/ 84 h 110"/>
              <a:gd name="T50" fmla="*/ 90 w 100"/>
              <a:gd name="T51" fmla="*/ 55 h 110"/>
              <a:gd name="T52" fmla="*/ 52 w 100"/>
              <a:gd name="T53" fmla="*/ 87 h 110"/>
              <a:gd name="T54" fmla="*/ 51 w 100"/>
              <a:gd name="T55" fmla="*/ 103 h 110"/>
              <a:gd name="T56" fmla="*/ 52 w 100"/>
              <a:gd name="T57" fmla="*/ 110 h 110"/>
              <a:gd name="T58" fmla="*/ 56 w 100"/>
              <a:gd name="T59" fmla="*/ 106 h 110"/>
              <a:gd name="T60" fmla="*/ 52 w 100"/>
              <a:gd name="T61" fmla="*/ 87 h 110"/>
              <a:gd name="T62" fmla="*/ 18 w 100"/>
              <a:gd name="T63" fmla="*/ 60 h 110"/>
              <a:gd name="T64" fmla="*/ 30 w 100"/>
              <a:gd name="T65" fmla="*/ 56 h 110"/>
              <a:gd name="T66" fmla="*/ 18 w 100"/>
              <a:gd name="T67" fmla="*/ 43 h 110"/>
              <a:gd name="T68" fmla="*/ 60 w 100"/>
              <a:gd name="T69" fmla="*/ 48 h 110"/>
              <a:gd name="T70" fmla="*/ 18 w 100"/>
              <a:gd name="T71" fmla="*/ 43 h 110"/>
              <a:gd name="T72" fmla="*/ 18 w 100"/>
              <a:gd name="T73" fmla="*/ 36 h 110"/>
              <a:gd name="T74" fmla="*/ 60 w 100"/>
              <a:gd name="T75" fmla="*/ 31 h 110"/>
              <a:gd name="T76" fmla="*/ 37 w 100"/>
              <a:gd name="T77" fmla="*/ 19 h 110"/>
              <a:gd name="T78" fmla="*/ 60 w 100"/>
              <a:gd name="T79" fmla="*/ 24 h 110"/>
              <a:gd name="T80" fmla="*/ 37 w 100"/>
              <a:gd name="T81" fmla="*/ 19 h 110"/>
              <a:gd name="T82" fmla="*/ 14 w 100"/>
              <a:gd name="T83" fmla="*/ 21 h 110"/>
              <a:gd name="T84" fmla="*/ 18 w 100"/>
              <a:gd name="T85" fmla="*/ 22 h 110"/>
              <a:gd name="T86" fmla="*/ 20 w 100"/>
              <a:gd name="T87" fmla="*/ 22 h 110"/>
              <a:gd name="T88" fmla="*/ 24 w 100"/>
              <a:gd name="T89" fmla="*/ 18 h 110"/>
              <a:gd name="T90" fmla="*/ 24 w 100"/>
              <a:gd name="T91" fmla="*/ 17 h 110"/>
              <a:gd name="T92" fmla="*/ 23 w 100"/>
              <a:gd name="T93" fmla="*/ 12 h 110"/>
              <a:gd name="T94" fmla="*/ 12 w 100"/>
              <a:gd name="T95" fmla="*/ 21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00" h="110">
                <a:moveTo>
                  <a:pt x="23" y="0"/>
                </a:moveTo>
                <a:cubicBezTo>
                  <a:pt x="65" y="0"/>
                  <a:pt x="65" y="0"/>
                  <a:pt x="65" y="0"/>
                </a:cubicBezTo>
                <a:cubicBezTo>
                  <a:pt x="68" y="0"/>
                  <a:pt x="71" y="1"/>
                  <a:pt x="74" y="4"/>
                </a:cubicBezTo>
                <a:cubicBezTo>
                  <a:pt x="76" y="6"/>
                  <a:pt x="77" y="9"/>
                  <a:pt x="77" y="12"/>
                </a:cubicBezTo>
                <a:cubicBezTo>
                  <a:pt x="77" y="35"/>
                  <a:pt x="77" y="35"/>
                  <a:pt x="77" y="35"/>
                </a:cubicBezTo>
                <a:cubicBezTo>
                  <a:pt x="68" y="40"/>
                  <a:pt x="68" y="40"/>
                  <a:pt x="68" y="40"/>
                </a:cubicBezTo>
                <a:cubicBezTo>
                  <a:pt x="68" y="12"/>
                  <a:pt x="68" y="12"/>
                  <a:pt x="68" y="12"/>
                </a:cubicBezTo>
                <a:cubicBezTo>
                  <a:pt x="68" y="11"/>
                  <a:pt x="68" y="11"/>
                  <a:pt x="67" y="10"/>
                </a:cubicBezTo>
                <a:cubicBezTo>
                  <a:pt x="67" y="10"/>
                  <a:pt x="66" y="9"/>
                  <a:pt x="65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12"/>
                  <a:pt x="28" y="12"/>
                  <a:pt x="28" y="12"/>
                </a:cubicBezTo>
                <a:cubicBezTo>
                  <a:pt x="28" y="16"/>
                  <a:pt x="28" y="16"/>
                  <a:pt x="28" y="16"/>
                </a:cubicBezTo>
                <a:cubicBezTo>
                  <a:pt x="28" y="17"/>
                  <a:pt x="28" y="18"/>
                  <a:pt x="28" y="19"/>
                </a:cubicBezTo>
                <a:cubicBezTo>
                  <a:pt x="28" y="21"/>
                  <a:pt x="27" y="23"/>
                  <a:pt x="25" y="24"/>
                </a:cubicBezTo>
                <a:cubicBezTo>
                  <a:pt x="24" y="25"/>
                  <a:pt x="23" y="26"/>
                  <a:pt x="21" y="26"/>
                </a:cubicBezTo>
                <a:cubicBezTo>
                  <a:pt x="20" y="26"/>
                  <a:pt x="19" y="26"/>
                  <a:pt x="18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9" y="25"/>
                  <a:pt x="9" y="25"/>
                  <a:pt x="9" y="25"/>
                </a:cubicBezTo>
                <a:cubicBezTo>
                  <a:pt x="9" y="85"/>
                  <a:pt x="9" y="85"/>
                  <a:pt x="9" y="85"/>
                </a:cubicBezTo>
                <a:cubicBezTo>
                  <a:pt x="9" y="86"/>
                  <a:pt x="10" y="86"/>
                  <a:pt x="10" y="87"/>
                </a:cubicBezTo>
                <a:cubicBezTo>
                  <a:pt x="10" y="87"/>
                  <a:pt x="10" y="87"/>
                  <a:pt x="10" y="87"/>
                </a:cubicBezTo>
                <a:cubicBezTo>
                  <a:pt x="11" y="87"/>
                  <a:pt x="11" y="88"/>
                  <a:pt x="12" y="88"/>
                </a:cubicBezTo>
                <a:cubicBezTo>
                  <a:pt x="45" y="88"/>
                  <a:pt x="45" y="88"/>
                  <a:pt x="45" y="88"/>
                </a:cubicBezTo>
                <a:cubicBezTo>
                  <a:pt x="44" y="97"/>
                  <a:pt x="44" y="97"/>
                  <a:pt x="44" y="97"/>
                </a:cubicBezTo>
                <a:cubicBezTo>
                  <a:pt x="12" y="97"/>
                  <a:pt x="12" y="97"/>
                  <a:pt x="12" y="97"/>
                </a:cubicBezTo>
                <a:cubicBezTo>
                  <a:pt x="9" y="97"/>
                  <a:pt x="6" y="96"/>
                  <a:pt x="4" y="93"/>
                </a:cubicBezTo>
                <a:cubicBezTo>
                  <a:pt x="4" y="93"/>
                  <a:pt x="4" y="93"/>
                  <a:pt x="4" y="93"/>
                </a:cubicBezTo>
                <a:cubicBezTo>
                  <a:pt x="4" y="93"/>
                  <a:pt x="4" y="93"/>
                  <a:pt x="4" y="93"/>
                </a:cubicBezTo>
                <a:cubicBezTo>
                  <a:pt x="2" y="91"/>
                  <a:pt x="0" y="88"/>
                  <a:pt x="0" y="85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20"/>
                  <a:pt x="0" y="20"/>
                  <a:pt x="0" y="20"/>
                </a:cubicBezTo>
                <a:cubicBezTo>
                  <a:pt x="2" y="19"/>
                  <a:pt x="2" y="19"/>
                  <a:pt x="2" y="19"/>
                </a:cubicBezTo>
                <a:cubicBezTo>
                  <a:pt x="20" y="1"/>
                  <a:pt x="20" y="1"/>
                  <a:pt x="20" y="1"/>
                </a:cubicBezTo>
                <a:cubicBezTo>
                  <a:pt x="21" y="0"/>
                  <a:pt x="21" y="0"/>
                  <a:pt x="21" y="0"/>
                </a:cubicBezTo>
                <a:cubicBezTo>
                  <a:pt x="23" y="0"/>
                  <a:pt x="23" y="0"/>
                  <a:pt x="23" y="0"/>
                </a:cubicBezTo>
                <a:close/>
                <a:moveTo>
                  <a:pt x="90" y="45"/>
                </a:moveTo>
                <a:cubicBezTo>
                  <a:pt x="90" y="43"/>
                  <a:pt x="90" y="43"/>
                  <a:pt x="90" y="43"/>
                </a:cubicBezTo>
                <a:cubicBezTo>
                  <a:pt x="84" y="39"/>
                  <a:pt x="84" y="39"/>
                  <a:pt x="84" y="39"/>
                </a:cubicBezTo>
                <a:cubicBezTo>
                  <a:pt x="75" y="44"/>
                  <a:pt x="75" y="44"/>
                  <a:pt x="75" y="44"/>
                </a:cubicBezTo>
                <a:cubicBezTo>
                  <a:pt x="83" y="47"/>
                  <a:pt x="83" y="47"/>
                  <a:pt x="83" y="47"/>
                </a:cubicBezTo>
                <a:cubicBezTo>
                  <a:pt x="91" y="52"/>
                  <a:pt x="91" y="52"/>
                  <a:pt x="91" y="52"/>
                </a:cubicBezTo>
                <a:cubicBezTo>
                  <a:pt x="94" y="53"/>
                  <a:pt x="94" y="53"/>
                  <a:pt x="94" y="53"/>
                </a:cubicBezTo>
                <a:cubicBezTo>
                  <a:pt x="92" y="62"/>
                  <a:pt x="88" y="70"/>
                  <a:pt x="82" y="77"/>
                </a:cubicBezTo>
                <a:cubicBezTo>
                  <a:pt x="86" y="81"/>
                  <a:pt x="86" y="81"/>
                  <a:pt x="86" y="81"/>
                </a:cubicBezTo>
                <a:cubicBezTo>
                  <a:pt x="93" y="73"/>
                  <a:pt x="98" y="63"/>
                  <a:pt x="100" y="53"/>
                </a:cubicBezTo>
                <a:cubicBezTo>
                  <a:pt x="100" y="51"/>
                  <a:pt x="100" y="51"/>
                  <a:pt x="100" y="51"/>
                </a:cubicBezTo>
                <a:cubicBezTo>
                  <a:pt x="98" y="50"/>
                  <a:pt x="98" y="50"/>
                  <a:pt x="98" y="50"/>
                </a:cubicBezTo>
                <a:cubicBezTo>
                  <a:pt x="90" y="45"/>
                  <a:pt x="90" y="45"/>
                  <a:pt x="90" y="45"/>
                </a:cubicBezTo>
                <a:close/>
                <a:moveTo>
                  <a:pt x="74" y="47"/>
                </a:moveTo>
                <a:cubicBezTo>
                  <a:pt x="64" y="58"/>
                  <a:pt x="58" y="70"/>
                  <a:pt x="54" y="84"/>
                </a:cubicBezTo>
                <a:cubicBezTo>
                  <a:pt x="59" y="86"/>
                  <a:pt x="64" y="89"/>
                  <a:pt x="70" y="92"/>
                </a:cubicBezTo>
                <a:cubicBezTo>
                  <a:pt x="78" y="81"/>
                  <a:pt x="85" y="68"/>
                  <a:pt x="90" y="55"/>
                </a:cubicBezTo>
                <a:cubicBezTo>
                  <a:pt x="84" y="52"/>
                  <a:pt x="79" y="50"/>
                  <a:pt x="74" y="47"/>
                </a:cubicBezTo>
                <a:close/>
                <a:moveTo>
                  <a:pt x="52" y="87"/>
                </a:moveTo>
                <a:cubicBezTo>
                  <a:pt x="50" y="103"/>
                  <a:pt x="50" y="103"/>
                  <a:pt x="50" y="103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50" y="108"/>
                  <a:pt x="50" y="108"/>
                  <a:pt x="50" y="108"/>
                </a:cubicBezTo>
                <a:cubicBezTo>
                  <a:pt x="52" y="110"/>
                  <a:pt x="52" y="110"/>
                  <a:pt x="52" y="110"/>
                </a:cubicBezTo>
                <a:cubicBezTo>
                  <a:pt x="55" y="106"/>
                  <a:pt x="55" y="106"/>
                  <a:pt x="55" y="106"/>
                </a:cubicBezTo>
                <a:cubicBezTo>
                  <a:pt x="56" y="106"/>
                  <a:pt x="56" y="106"/>
                  <a:pt x="56" y="106"/>
                </a:cubicBezTo>
                <a:cubicBezTo>
                  <a:pt x="68" y="95"/>
                  <a:pt x="68" y="95"/>
                  <a:pt x="68" y="95"/>
                </a:cubicBezTo>
                <a:cubicBezTo>
                  <a:pt x="52" y="87"/>
                  <a:pt x="52" y="87"/>
                  <a:pt x="52" y="87"/>
                </a:cubicBezTo>
                <a:close/>
                <a:moveTo>
                  <a:pt x="18" y="56"/>
                </a:moveTo>
                <a:cubicBezTo>
                  <a:pt x="18" y="60"/>
                  <a:pt x="18" y="60"/>
                  <a:pt x="18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56"/>
                  <a:pt x="30" y="56"/>
                  <a:pt x="30" y="56"/>
                </a:cubicBezTo>
                <a:cubicBezTo>
                  <a:pt x="18" y="56"/>
                  <a:pt x="18" y="56"/>
                  <a:pt x="18" y="56"/>
                </a:cubicBezTo>
                <a:close/>
                <a:moveTo>
                  <a:pt x="18" y="43"/>
                </a:moveTo>
                <a:cubicBezTo>
                  <a:pt x="18" y="48"/>
                  <a:pt x="18" y="48"/>
                  <a:pt x="18" y="48"/>
                </a:cubicBezTo>
                <a:cubicBezTo>
                  <a:pt x="60" y="48"/>
                  <a:pt x="60" y="48"/>
                  <a:pt x="60" y="48"/>
                </a:cubicBezTo>
                <a:cubicBezTo>
                  <a:pt x="60" y="43"/>
                  <a:pt x="60" y="43"/>
                  <a:pt x="60" y="43"/>
                </a:cubicBezTo>
                <a:cubicBezTo>
                  <a:pt x="18" y="43"/>
                  <a:pt x="18" y="43"/>
                  <a:pt x="18" y="43"/>
                </a:cubicBezTo>
                <a:close/>
                <a:moveTo>
                  <a:pt x="18" y="31"/>
                </a:moveTo>
                <a:cubicBezTo>
                  <a:pt x="18" y="36"/>
                  <a:pt x="18" y="36"/>
                  <a:pt x="18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31"/>
                  <a:pt x="60" y="31"/>
                  <a:pt x="60" y="31"/>
                </a:cubicBezTo>
                <a:cubicBezTo>
                  <a:pt x="18" y="31"/>
                  <a:pt x="18" y="31"/>
                  <a:pt x="18" y="31"/>
                </a:cubicBezTo>
                <a:close/>
                <a:moveTo>
                  <a:pt x="37" y="19"/>
                </a:moveTo>
                <a:cubicBezTo>
                  <a:pt x="37" y="24"/>
                  <a:pt x="37" y="24"/>
                  <a:pt x="37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19"/>
                  <a:pt x="60" y="19"/>
                  <a:pt x="60" y="19"/>
                </a:cubicBezTo>
                <a:cubicBezTo>
                  <a:pt x="37" y="19"/>
                  <a:pt x="37" y="19"/>
                  <a:pt x="37" y="19"/>
                </a:cubicBezTo>
                <a:close/>
                <a:moveTo>
                  <a:pt x="12" y="21"/>
                </a:moveTo>
                <a:cubicBezTo>
                  <a:pt x="14" y="21"/>
                  <a:pt x="14" y="21"/>
                  <a:pt x="14" y="21"/>
                </a:cubicBezTo>
                <a:cubicBezTo>
                  <a:pt x="18" y="22"/>
                  <a:pt x="18" y="22"/>
                  <a:pt x="18" y="22"/>
                </a:cubicBezTo>
                <a:cubicBezTo>
                  <a:pt x="18" y="22"/>
                  <a:pt x="18" y="22"/>
                  <a:pt x="18" y="22"/>
                </a:cubicBezTo>
                <a:cubicBezTo>
                  <a:pt x="19" y="22"/>
                  <a:pt x="19" y="22"/>
                  <a:pt x="19" y="22"/>
                </a:cubicBezTo>
                <a:cubicBezTo>
                  <a:pt x="19" y="22"/>
                  <a:pt x="19" y="22"/>
                  <a:pt x="20" y="22"/>
                </a:cubicBezTo>
                <a:cubicBezTo>
                  <a:pt x="21" y="22"/>
                  <a:pt x="22" y="21"/>
                  <a:pt x="22" y="20"/>
                </a:cubicBezTo>
                <a:cubicBezTo>
                  <a:pt x="23" y="20"/>
                  <a:pt x="24" y="19"/>
                  <a:pt x="24" y="18"/>
                </a:cubicBezTo>
                <a:cubicBezTo>
                  <a:pt x="24" y="18"/>
                  <a:pt x="24" y="17"/>
                  <a:pt x="24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16"/>
                  <a:pt x="24" y="16"/>
                  <a:pt x="24" y="16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1"/>
                  <a:pt x="23" y="11"/>
                  <a:pt x="23" y="11"/>
                </a:cubicBezTo>
                <a:lnTo>
                  <a:pt x="12" y="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07" name="Freeform 1106"/>
          <p:cNvSpPr>
            <a:spLocks noEditPoints="1"/>
          </p:cNvSpPr>
          <p:nvPr/>
        </p:nvSpPr>
        <p:spPr bwMode="auto">
          <a:xfrm>
            <a:off x="6236428" y="5180028"/>
            <a:ext cx="400675" cy="458232"/>
          </a:xfrm>
          <a:custGeom>
            <a:avLst/>
            <a:gdLst>
              <a:gd name="T0" fmla="*/ 50 w 84"/>
              <a:gd name="T1" fmla="*/ 92 h 96"/>
              <a:gd name="T2" fmla="*/ 57 w 84"/>
              <a:gd name="T3" fmla="*/ 81 h 96"/>
              <a:gd name="T4" fmla="*/ 56 w 84"/>
              <a:gd name="T5" fmla="*/ 75 h 96"/>
              <a:gd name="T6" fmla="*/ 43 w 84"/>
              <a:gd name="T7" fmla="*/ 63 h 96"/>
              <a:gd name="T8" fmla="*/ 38 w 84"/>
              <a:gd name="T9" fmla="*/ 62 h 96"/>
              <a:gd name="T10" fmla="*/ 30 w 84"/>
              <a:gd name="T11" fmla="*/ 67 h 96"/>
              <a:gd name="T12" fmla="*/ 17 w 84"/>
              <a:gd name="T13" fmla="*/ 35 h 96"/>
              <a:gd name="T14" fmla="*/ 26 w 84"/>
              <a:gd name="T15" fmla="*/ 31 h 96"/>
              <a:gd name="T16" fmla="*/ 27 w 84"/>
              <a:gd name="T17" fmla="*/ 25 h 96"/>
              <a:gd name="T18" fmla="*/ 22 w 84"/>
              <a:gd name="T19" fmla="*/ 8 h 96"/>
              <a:gd name="T20" fmla="*/ 18 w 84"/>
              <a:gd name="T21" fmla="*/ 4 h 96"/>
              <a:gd name="T22" fmla="*/ 4 w 84"/>
              <a:gd name="T23" fmla="*/ 6 h 96"/>
              <a:gd name="T24" fmla="*/ 0 w 84"/>
              <a:gd name="T25" fmla="*/ 10 h 96"/>
              <a:gd name="T26" fmla="*/ 43 w 84"/>
              <a:gd name="T27" fmla="*/ 94 h 96"/>
              <a:gd name="T28" fmla="*/ 50 w 84"/>
              <a:gd name="T29" fmla="*/ 92 h 96"/>
              <a:gd name="T30" fmla="*/ 45 w 84"/>
              <a:gd name="T31" fmla="*/ 53 h 96"/>
              <a:gd name="T32" fmla="*/ 32 w 84"/>
              <a:gd name="T33" fmla="*/ 53 h 96"/>
              <a:gd name="T34" fmla="*/ 32 w 84"/>
              <a:gd name="T35" fmla="*/ 50 h 96"/>
              <a:gd name="T36" fmla="*/ 40 w 84"/>
              <a:gd name="T37" fmla="*/ 38 h 96"/>
              <a:gd name="T38" fmla="*/ 42 w 84"/>
              <a:gd name="T39" fmla="*/ 32 h 96"/>
              <a:gd name="T40" fmla="*/ 41 w 84"/>
              <a:gd name="T41" fmla="*/ 30 h 96"/>
              <a:gd name="T42" fmla="*/ 40 w 84"/>
              <a:gd name="T43" fmla="*/ 31 h 96"/>
              <a:gd name="T44" fmla="*/ 39 w 84"/>
              <a:gd name="T45" fmla="*/ 36 h 96"/>
              <a:gd name="T46" fmla="*/ 34 w 84"/>
              <a:gd name="T47" fmla="*/ 36 h 96"/>
              <a:gd name="T48" fmla="*/ 34 w 84"/>
              <a:gd name="T49" fmla="*/ 31 h 96"/>
              <a:gd name="T50" fmla="*/ 42 w 84"/>
              <a:gd name="T51" fmla="*/ 26 h 96"/>
              <a:gd name="T52" fmla="*/ 47 w 84"/>
              <a:gd name="T53" fmla="*/ 28 h 96"/>
              <a:gd name="T54" fmla="*/ 47 w 84"/>
              <a:gd name="T55" fmla="*/ 34 h 96"/>
              <a:gd name="T56" fmla="*/ 47 w 84"/>
              <a:gd name="T57" fmla="*/ 37 h 96"/>
              <a:gd name="T58" fmla="*/ 38 w 84"/>
              <a:gd name="T59" fmla="*/ 50 h 96"/>
              <a:gd name="T60" fmla="*/ 46 w 84"/>
              <a:gd name="T61" fmla="*/ 50 h 96"/>
              <a:gd name="T62" fmla="*/ 45 w 84"/>
              <a:gd name="T63" fmla="*/ 53 h 96"/>
              <a:gd name="T64" fmla="*/ 63 w 84"/>
              <a:gd name="T65" fmla="*/ 50 h 96"/>
              <a:gd name="T66" fmla="*/ 60 w 84"/>
              <a:gd name="T67" fmla="*/ 50 h 96"/>
              <a:gd name="T68" fmla="*/ 60 w 84"/>
              <a:gd name="T69" fmla="*/ 53 h 96"/>
              <a:gd name="T70" fmla="*/ 54 w 84"/>
              <a:gd name="T71" fmla="*/ 53 h 96"/>
              <a:gd name="T72" fmla="*/ 54 w 84"/>
              <a:gd name="T73" fmla="*/ 50 h 96"/>
              <a:gd name="T74" fmla="*/ 46 w 84"/>
              <a:gd name="T75" fmla="*/ 50 h 96"/>
              <a:gd name="T76" fmla="*/ 47 w 84"/>
              <a:gd name="T77" fmla="*/ 46 h 96"/>
              <a:gd name="T78" fmla="*/ 55 w 84"/>
              <a:gd name="T79" fmla="*/ 26 h 96"/>
              <a:gd name="T80" fmla="*/ 63 w 84"/>
              <a:gd name="T81" fmla="*/ 26 h 96"/>
              <a:gd name="T82" fmla="*/ 61 w 84"/>
              <a:gd name="T83" fmla="*/ 46 h 96"/>
              <a:gd name="T84" fmla="*/ 63 w 84"/>
              <a:gd name="T85" fmla="*/ 46 h 96"/>
              <a:gd name="T86" fmla="*/ 63 w 84"/>
              <a:gd name="T87" fmla="*/ 50 h 96"/>
              <a:gd name="T88" fmla="*/ 55 w 84"/>
              <a:gd name="T89" fmla="*/ 46 h 96"/>
              <a:gd name="T90" fmla="*/ 52 w 84"/>
              <a:gd name="T91" fmla="*/ 46 h 96"/>
              <a:gd name="T92" fmla="*/ 56 w 84"/>
              <a:gd name="T93" fmla="*/ 35 h 96"/>
              <a:gd name="T94" fmla="*/ 55 w 84"/>
              <a:gd name="T95" fmla="*/ 46 h 96"/>
              <a:gd name="T96" fmla="*/ 43 w 84"/>
              <a:gd name="T97" fmla="*/ 0 h 96"/>
              <a:gd name="T98" fmla="*/ 72 w 84"/>
              <a:gd name="T99" fmla="*/ 12 h 96"/>
              <a:gd name="T100" fmla="*/ 84 w 84"/>
              <a:gd name="T101" fmla="*/ 41 h 96"/>
              <a:gd name="T102" fmla="*/ 72 w 84"/>
              <a:gd name="T103" fmla="*/ 71 h 96"/>
              <a:gd name="T104" fmla="*/ 65 w 84"/>
              <a:gd name="T105" fmla="*/ 76 h 96"/>
              <a:gd name="T106" fmla="*/ 63 w 84"/>
              <a:gd name="T107" fmla="*/ 73 h 96"/>
              <a:gd name="T108" fmla="*/ 59 w 84"/>
              <a:gd name="T109" fmla="*/ 69 h 96"/>
              <a:gd name="T110" fmla="*/ 66 w 84"/>
              <a:gd name="T111" fmla="*/ 64 h 96"/>
              <a:gd name="T112" fmla="*/ 75 w 84"/>
              <a:gd name="T113" fmla="*/ 41 h 96"/>
              <a:gd name="T114" fmla="*/ 66 w 84"/>
              <a:gd name="T115" fmla="*/ 19 h 96"/>
              <a:gd name="T116" fmla="*/ 43 w 84"/>
              <a:gd name="T117" fmla="*/ 10 h 96"/>
              <a:gd name="T118" fmla="*/ 31 w 84"/>
              <a:gd name="T119" fmla="*/ 12 h 96"/>
              <a:gd name="T120" fmla="*/ 29 w 84"/>
              <a:gd name="T121" fmla="*/ 6 h 96"/>
              <a:gd name="T122" fmla="*/ 28 w 84"/>
              <a:gd name="T123" fmla="*/ 3 h 96"/>
              <a:gd name="T124" fmla="*/ 43 w 84"/>
              <a:gd name="T125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4" h="96">
                <a:moveTo>
                  <a:pt x="50" y="92"/>
                </a:moveTo>
                <a:cubicBezTo>
                  <a:pt x="52" y="88"/>
                  <a:pt x="55" y="84"/>
                  <a:pt x="57" y="81"/>
                </a:cubicBezTo>
                <a:cubicBezTo>
                  <a:pt x="58" y="79"/>
                  <a:pt x="58" y="77"/>
                  <a:pt x="56" y="75"/>
                </a:cubicBezTo>
                <a:cubicBezTo>
                  <a:pt x="52" y="71"/>
                  <a:pt x="48" y="67"/>
                  <a:pt x="43" y="63"/>
                </a:cubicBezTo>
                <a:cubicBezTo>
                  <a:pt x="41" y="61"/>
                  <a:pt x="40" y="61"/>
                  <a:pt x="38" y="62"/>
                </a:cubicBezTo>
                <a:cubicBezTo>
                  <a:pt x="35" y="63"/>
                  <a:pt x="33" y="65"/>
                  <a:pt x="30" y="67"/>
                </a:cubicBezTo>
                <a:cubicBezTo>
                  <a:pt x="21" y="53"/>
                  <a:pt x="19" y="45"/>
                  <a:pt x="17" y="35"/>
                </a:cubicBezTo>
                <a:cubicBezTo>
                  <a:pt x="20" y="34"/>
                  <a:pt x="23" y="32"/>
                  <a:pt x="26" y="31"/>
                </a:cubicBezTo>
                <a:cubicBezTo>
                  <a:pt x="27" y="30"/>
                  <a:pt x="28" y="28"/>
                  <a:pt x="27" y="25"/>
                </a:cubicBezTo>
                <a:cubicBezTo>
                  <a:pt x="26" y="20"/>
                  <a:pt x="24" y="14"/>
                  <a:pt x="22" y="8"/>
                </a:cubicBezTo>
                <a:cubicBezTo>
                  <a:pt x="22" y="6"/>
                  <a:pt x="20" y="4"/>
                  <a:pt x="18" y="4"/>
                </a:cubicBezTo>
                <a:cubicBezTo>
                  <a:pt x="14" y="5"/>
                  <a:pt x="9" y="5"/>
                  <a:pt x="4" y="6"/>
                </a:cubicBezTo>
                <a:cubicBezTo>
                  <a:pt x="0" y="6"/>
                  <a:pt x="0" y="7"/>
                  <a:pt x="0" y="10"/>
                </a:cubicBezTo>
                <a:cubicBezTo>
                  <a:pt x="1" y="46"/>
                  <a:pt x="15" y="78"/>
                  <a:pt x="43" y="94"/>
                </a:cubicBezTo>
                <a:cubicBezTo>
                  <a:pt x="46" y="96"/>
                  <a:pt x="47" y="96"/>
                  <a:pt x="50" y="92"/>
                </a:cubicBezTo>
                <a:close/>
                <a:moveTo>
                  <a:pt x="45" y="53"/>
                </a:moveTo>
                <a:cubicBezTo>
                  <a:pt x="32" y="53"/>
                  <a:pt x="32" y="53"/>
                  <a:pt x="32" y="53"/>
                </a:cubicBezTo>
                <a:cubicBezTo>
                  <a:pt x="32" y="50"/>
                  <a:pt x="32" y="50"/>
                  <a:pt x="32" y="50"/>
                </a:cubicBezTo>
                <a:cubicBezTo>
                  <a:pt x="40" y="38"/>
                  <a:pt x="40" y="38"/>
                  <a:pt x="40" y="38"/>
                </a:cubicBezTo>
                <a:cubicBezTo>
                  <a:pt x="41" y="36"/>
                  <a:pt x="42" y="34"/>
                  <a:pt x="42" y="32"/>
                </a:cubicBezTo>
                <a:cubicBezTo>
                  <a:pt x="42" y="31"/>
                  <a:pt x="42" y="30"/>
                  <a:pt x="41" y="30"/>
                </a:cubicBezTo>
                <a:cubicBezTo>
                  <a:pt x="40" y="30"/>
                  <a:pt x="40" y="31"/>
                  <a:pt x="40" y="31"/>
                </a:cubicBezTo>
                <a:cubicBezTo>
                  <a:pt x="39" y="36"/>
                  <a:pt x="39" y="36"/>
                  <a:pt x="39" y="36"/>
                </a:cubicBezTo>
                <a:cubicBezTo>
                  <a:pt x="34" y="36"/>
                  <a:pt x="34" y="36"/>
                  <a:pt x="34" y="36"/>
                </a:cubicBezTo>
                <a:cubicBezTo>
                  <a:pt x="34" y="31"/>
                  <a:pt x="34" y="31"/>
                  <a:pt x="34" y="31"/>
                </a:cubicBezTo>
                <a:cubicBezTo>
                  <a:pt x="35" y="28"/>
                  <a:pt x="37" y="26"/>
                  <a:pt x="42" y="26"/>
                </a:cubicBezTo>
                <a:cubicBezTo>
                  <a:pt x="44" y="26"/>
                  <a:pt x="46" y="27"/>
                  <a:pt x="47" y="28"/>
                </a:cubicBezTo>
                <a:cubicBezTo>
                  <a:pt x="48" y="29"/>
                  <a:pt x="48" y="31"/>
                  <a:pt x="47" y="34"/>
                </a:cubicBezTo>
                <a:cubicBezTo>
                  <a:pt x="47" y="35"/>
                  <a:pt x="47" y="36"/>
                  <a:pt x="47" y="37"/>
                </a:cubicBezTo>
                <a:cubicBezTo>
                  <a:pt x="38" y="50"/>
                  <a:pt x="38" y="50"/>
                  <a:pt x="38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5" y="53"/>
                  <a:pt x="45" y="53"/>
                  <a:pt x="45" y="53"/>
                </a:cubicBezTo>
                <a:close/>
                <a:moveTo>
                  <a:pt x="63" y="50"/>
                </a:moveTo>
                <a:cubicBezTo>
                  <a:pt x="60" y="50"/>
                  <a:pt x="60" y="50"/>
                  <a:pt x="60" y="50"/>
                </a:cubicBezTo>
                <a:cubicBezTo>
                  <a:pt x="60" y="53"/>
                  <a:pt x="60" y="53"/>
                  <a:pt x="60" y="53"/>
                </a:cubicBezTo>
                <a:cubicBezTo>
                  <a:pt x="54" y="53"/>
                  <a:pt x="54" y="53"/>
                  <a:pt x="54" y="53"/>
                </a:cubicBezTo>
                <a:cubicBezTo>
                  <a:pt x="54" y="50"/>
                  <a:pt x="54" y="50"/>
                  <a:pt x="54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7" y="46"/>
                  <a:pt x="47" y="46"/>
                  <a:pt x="47" y="46"/>
                </a:cubicBezTo>
                <a:cubicBezTo>
                  <a:pt x="55" y="26"/>
                  <a:pt x="55" y="26"/>
                  <a:pt x="55" y="26"/>
                </a:cubicBezTo>
                <a:cubicBezTo>
                  <a:pt x="63" y="26"/>
                  <a:pt x="63" y="26"/>
                  <a:pt x="63" y="26"/>
                </a:cubicBezTo>
                <a:cubicBezTo>
                  <a:pt x="61" y="46"/>
                  <a:pt x="61" y="46"/>
                  <a:pt x="61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3" y="50"/>
                  <a:pt x="63" y="50"/>
                  <a:pt x="63" y="50"/>
                </a:cubicBezTo>
                <a:close/>
                <a:moveTo>
                  <a:pt x="55" y="46"/>
                </a:moveTo>
                <a:cubicBezTo>
                  <a:pt x="52" y="46"/>
                  <a:pt x="52" y="46"/>
                  <a:pt x="52" y="46"/>
                </a:cubicBezTo>
                <a:cubicBezTo>
                  <a:pt x="56" y="35"/>
                  <a:pt x="56" y="35"/>
                  <a:pt x="56" y="35"/>
                </a:cubicBezTo>
                <a:cubicBezTo>
                  <a:pt x="55" y="46"/>
                  <a:pt x="55" y="46"/>
                  <a:pt x="55" y="46"/>
                </a:cubicBezTo>
                <a:close/>
                <a:moveTo>
                  <a:pt x="43" y="0"/>
                </a:moveTo>
                <a:cubicBezTo>
                  <a:pt x="54" y="0"/>
                  <a:pt x="65" y="5"/>
                  <a:pt x="72" y="12"/>
                </a:cubicBezTo>
                <a:cubicBezTo>
                  <a:pt x="80" y="20"/>
                  <a:pt x="84" y="30"/>
                  <a:pt x="84" y="41"/>
                </a:cubicBezTo>
                <a:cubicBezTo>
                  <a:pt x="84" y="53"/>
                  <a:pt x="80" y="63"/>
                  <a:pt x="72" y="71"/>
                </a:cubicBezTo>
                <a:cubicBezTo>
                  <a:pt x="70" y="73"/>
                  <a:pt x="68" y="75"/>
                  <a:pt x="65" y="76"/>
                </a:cubicBezTo>
                <a:cubicBezTo>
                  <a:pt x="65" y="75"/>
                  <a:pt x="64" y="74"/>
                  <a:pt x="63" y="73"/>
                </a:cubicBezTo>
                <a:cubicBezTo>
                  <a:pt x="59" y="69"/>
                  <a:pt x="59" y="69"/>
                  <a:pt x="59" y="69"/>
                </a:cubicBezTo>
                <a:cubicBezTo>
                  <a:pt x="61" y="68"/>
                  <a:pt x="64" y="66"/>
                  <a:pt x="66" y="64"/>
                </a:cubicBezTo>
                <a:cubicBezTo>
                  <a:pt x="71" y="58"/>
                  <a:pt x="75" y="50"/>
                  <a:pt x="75" y="41"/>
                </a:cubicBezTo>
                <a:cubicBezTo>
                  <a:pt x="75" y="33"/>
                  <a:pt x="71" y="25"/>
                  <a:pt x="66" y="19"/>
                </a:cubicBezTo>
                <a:cubicBezTo>
                  <a:pt x="60" y="13"/>
                  <a:pt x="52" y="10"/>
                  <a:pt x="43" y="10"/>
                </a:cubicBezTo>
                <a:cubicBezTo>
                  <a:pt x="39" y="10"/>
                  <a:pt x="35" y="11"/>
                  <a:pt x="31" y="12"/>
                </a:cubicBezTo>
                <a:cubicBezTo>
                  <a:pt x="29" y="6"/>
                  <a:pt x="29" y="6"/>
                  <a:pt x="29" y="6"/>
                </a:cubicBezTo>
                <a:cubicBezTo>
                  <a:pt x="29" y="5"/>
                  <a:pt x="28" y="4"/>
                  <a:pt x="28" y="3"/>
                </a:cubicBezTo>
                <a:cubicBezTo>
                  <a:pt x="33" y="1"/>
                  <a:pt x="38" y="0"/>
                  <a:pt x="43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08" name="Freeform 1107"/>
          <p:cNvSpPr>
            <a:spLocks noEditPoints="1"/>
          </p:cNvSpPr>
          <p:nvPr/>
        </p:nvSpPr>
        <p:spPr bwMode="auto">
          <a:xfrm>
            <a:off x="6258563" y="4073331"/>
            <a:ext cx="320983" cy="506932"/>
          </a:xfrm>
          <a:custGeom>
            <a:avLst/>
            <a:gdLst>
              <a:gd name="T0" fmla="*/ 57 w 67"/>
              <a:gd name="T1" fmla="*/ 10 h 106"/>
              <a:gd name="T2" fmla="*/ 62 w 67"/>
              <a:gd name="T3" fmla="*/ 51 h 106"/>
              <a:gd name="T4" fmla="*/ 51 w 67"/>
              <a:gd name="T5" fmla="*/ 66 h 106"/>
              <a:gd name="T6" fmla="*/ 55 w 67"/>
              <a:gd name="T7" fmla="*/ 65 h 106"/>
              <a:gd name="T8" fmla="*/ 57 w 67"/>
              <a:gd name="T9" fmla="*/ 73 h 106"/>
              <a:gd name="T10" fmla="*/ 56 w 67"/>
              <a:gd name="T11" fmla="*/ 80 h 106"/>
              <a:gd name="T12" fmla="*/ 57 w 67"/>
              <a:gd name="T13" fmla="*/ 86 h 106"/>
              <a:gd name="T14" fmla="*/ 55 w 67"/>
              <a:gd name="T15" fmla="*/ 93 h 106"/>
              <a:gd name="T16" fmla="*/ 15 w 67"/>
              <a:gd name="T17" fmla="*/ 97 h 106"/>
              <a:gd name="T18" fmla="*/ 12 w 67"/>
              <a:gd name="T19" fmla="*/ 95 h 106"/>
              <a:gd name="T20" fmla="*/ 12 w 67"/>
              <a:gd name="T21" fmla="*/ 83 h 106"/>
              <a:gd name="T22" fmla="*/ 12 w 67"/>
              <a:gd name="T23" fmla="*/ 82 h 106"/>
              <a:gd name="T24" fmla="*/ 12 w 67"/>
              <a:gd name="T25" fmla="*/ 71 h 106"/>
              <a:gd name="T26" fmla="*/ 15 w 67"/>
              <a:gd name="T27" fmla="*/ 69 h 106"/>
              <a:gd name="T28" fmla="*/ 16 w 67"/>
              <a:gd name="T29" fmla="*/ 63 h 106"/>
              <a:gd name="T30" fmla="*/ 0 w 67"/>
              <a:gd name="T31" fmla="*/ 34 h 106"/>
              <a:gd name="T32" fmla="*/ 33 w 67"/>
              <a:gd name="T33" fmla="*/ 0 h 106"/>
              <a:gd name="T34" fmla="*/ 28 w 67"/>
              <a:gd name="T35" fmla="*/ 41 h 106"/>
              <a:gd name="T36" fmla="*/ 30 w 67"/>
              <a:gd name="T37" fmla="*/ 39 h 106"/>
              <a:gd name="T38" fmla="*/ 33 w 67"/>
              <a:gd name="T39" fmla="*/ 41 h 106"/>
              <a:gd name="T40" fmla="*/ 36 w 67"/>
              <a:gd name="T41" fmla="*/ 39 h 106"/>
              <a:gd name="T42" fmla="*/ 39 w 67"/>
              <a:gd name="T43" fmla="*/ 41 h 106"/>
              <a:gd name="T44" fmla="*/ 43 w 67"/>
              <a:gd name="T45" fmla="*/ 38 h 106"/>
              <a:gd name="T46" fmla="*/ 39 w 67"/>
              <a:gd name="T47" fmla="*/ 52 h 106"/>
              <a:gd name="T48" fmla="*/ 44 w 67"/>
              <a:gd name="T49" fmla="*/ 66 h 106"/>
              <a:gd name="T50" fmla="*/ 44 w 67"/>
              <a:gd name="T51" fmla="*/ 58 h 106"/>
              <a:gd name="T52" fmla="*/ 56 w 67"/>
              <a:gd name="T53" fmla="*/ 47 h 106"/>
              <a:gd name="T54" fmla="*/ 52 w 67"/>
              <a:gd name="T55" fmla="*/ 15 h 106"/>
              <a:gd name="T56" fmla="*/ 15 w 67"/>
              <a:gd name="T57" fmla="*/ 15 h 106"/>
              <a:gd name="T58" fmla="*/ 11 w 67"/>
              <a:gd name="T59" fmla="*/ 48 h 106"/>
              <a:gd name="T60" fmla="*/ 23 w 67"/>
              <a:gd name="T61" fmla="*/ 59 h 106"/>
              <a:gd name="T62" fmla="*/ 23 w 67"/>
              <a:gd name="T63" fmla="*/ 67 h 106"/>
              <a:gd name="T64" fmla="*/ 29 w 67"/>
              <a:gd name="T65" fmla="*/ 52 h 106"/>
              <a:gd name="T66" fmla="*/ 25 w 67"/>
              <a:gd name="T67" fmla="*/ 38 h 106"/>
              <a:gd name="T68" fmla="*/ 40 w 67"/>
              <a:gd name="T69" fmla="*/ 43 h 106"/>
              <a:gd name="T70" fmla="*/ 36 w 67"/>
              <a:gd name="T71" fmla="*/ 42 h 106"/>
              <a:gd name="T72" fmla="*/ 30 w 67"/>
              <a:gd name="T73" fmla="*/ 42 h 106"/>
              <a:gd name="T74" fmla="*/ 27 w 67"/>
              <a:gd name="T75" fmla="*/ 42 h 106"/>
              <a:gd name="T76" fmla="*/ 32 w 67"/>
              <a:gd name="T77" fmla="*/ 51 h 106"/>
              <a:gd name="T78" fmla="*/ 32 w 67"/>
              <a:gd name="T79" fmla="*/ 67 h 106"/>
              <a:gd name="T80" fmla="*/ 35 w 67"/>
              <a:gd name="T81" fmla="*/ 51 h 106"/>
              <a:gd name="T82" fmla="*/ 35 w 67"/>
              <a:gd name="T83" fmla="*/ 50 h 106"/>
              <a:gd name="T84" fmla="*/ 43 w 67"/>
              <a:gd name="T85" fmla="*/ 96 h 106"/>
              <a:gd name="T86" fmla="*/ 34 w 67"/>
              <a:gd name="T87" fmla="*/ 106 h 106"/>
              <a:gd name="T88" fmla="*/ 43 w 67"/>
              <a:gd name="T89" fmla="*/ 96 h 106"/>
              <a:gd name="T90" fmla="*/ 17 w 67"/>
              <a:gd name="T91" fmla="*/ 88 h 106"/>
              <a:gd name="T92" fmla="*/ 17 w 67"/>
              <a:gd name="T93" fmla="*/ 90 h 106"/>
              <a:gd name="T94" fmla="*/ 50 w 67"/>
              <a:gd name="T95" fmla="*/ 86 h 106"/>
              <a:gd name="T96" fmla="*/ 50 w 67"/>
              <a:gd name="T97" fmla="*/ 73 h 106"/>
              <a:gd name="T98" fmla="*/ 17 w 67"/>
              <a:gd name="T99" fmla="*/ 77 h 106"/>
              <a:gd name="T100" fmla="*/ 50 w 67"/>
              <a:gd name="T101" fmla="*/ 74 h 106"/>
              <a:gd name="T102" fmla="*/ 50 w 67"/>
              <a:gd name="T103" fmla="*/ 73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7" h="106">
                <a:moveTo>
                  <a:pt x="33" y="0"/>
                </a:moveTo>
                <a:cubicBezTo>
                  <a:pt x="43" y="0"/>
                  <a:pt x="51" y="4"/>
                  <a:pt x="57" y="10"/>
                </a:cubicBezTo>
                <a:cubicBezTo>
                  <a:pt x="63" y="16"/>
                  <a:pt x="67" y="25"/>
                  <a:pt x="67" y="34"/>
                </a:cubicBezTo>
                <a:cubicBezTo>
                  <a:pt x="67" y="40"/>
                  <a:pt x="65" y="46"/>
                  <a:pt x="62" y="51"/>
                </a:cubicBezTo>
                <a:cubicBezTo>
                  <a:pt x="59" y="56"/>
                  <a:pt x="56" y="59"/>
                  <a:pt x="51" y="62"/>
                </a:cubicBezTo>
                <a:cubicBezTo>
                  <a:pt x="51" y="66"/>
                  <a:pt x="51" y="66"/>
                  <a:pt x="51" y="66"/>
                </a:cubicBezTo>
                <a:cubicBezTo>
                  <a:pt x="53" y="66"/>
                  <a:pt x="53" y="66"/>
                  <a:pt x="53" y="66"/>
                </a:cubicBezTo>
                <a:cubicBezTo>
                  <a:pt x="55" y="65"/>
                  <a:pt x="55" y="65"/>
                  <a:pt x="55" y="65"/>
                </a:cubicBezTo>
                <a:cubicBezTo>
                  <a:pt x="56" y="68"/>
                  <a:pt x="56" y="68"/>
                  <a:pt x="56" y="68"/>
                </a:cubicBezTo>
                <a:cubicBezTo>
                  <a:pt x="57" y="70"/>
                  <a:pt x="57" y="72"/>
                  <a:pt x="57" y="73"/>
                </a:cubicBezTo>
                <a:cubicBezTo>
                  <a:pt x="57" y="75"/>
                  <a:pt x="57" y="77"/>
                  <a:pt x="56" y="79"/>
                </a:cubicBezTo>
                <a:cubicBezTo>
                  <a:pt x="56" y="80"/>
                  <a:pt x="56" y="80"/>
                  <a:pt x="56" y="80"/>
                </a:cubicBezTo>
                <a:cubicBezTo>
                  <a:pt x="56" y="80"/>
                  <a:pt x="56" y="80"/>
                  <a:pt x="56" y="80"/>
                </a:cubicBezTo>
                <a:cubicBezTo>
                  <a:pt x="57" y="82"/>
                  <a:pt x="57" y="84"/>
                  <a:pt x="57" y="86"/>
                </a:cubicBezTo>
                <a:cubicBezTo>
                  <a:pt x="57" y="88"/>
                  <a:pt x="57" y="90"/>
                  <a:pt x="56" y="92"/>
                </a:cubicBezTo>
                <a:cubicBezTo>
                  <a:pt x="55" y="93"/>
                  <a:pt x="55" y="93"/>
                  <a:pt x="55" y="93"/>
                </a:cubicBezTo>
                <a:cubicBezTo>
                  <a:pt x="53" y="94"/>
                  <a:pt x="53" y="94"/>
                  <a:pt x="53" y="94"/>
                </a:cubicBezTo>
                <a:cubicBezTo>
                  <a:pt x="15" y="97"/>
                  <a:pt x="15" y="97"/>
                  <a:pt x="15" y="97"/>
                </a:cubicBezTo>
                <a:cubicBezTo>
                  <a:pt x="13" y="97"/>
                  <a:pt x="13" y="97"/>
                  <a:pt x="13" y="97"/>
                </a:cubicBezTo>
                <a:cubicBezTo>
                  <a:pt x="12" y="95"/>
                  <a:pt x="12" y="95"/>
                  <a:pt x="12" y="95"/>
                </a:cubicBezTo>
                <a:cubicBezTo>
                  <a:pt x="11" y="93"/>
                  <a:pt x="11" y="91"/>
                  <a:pt x="10" y="90"/>
                </a:cubicBezTo>
                <a:cubicBezTo>
                  <a:pt x="10" y="88"/>
                  <a:pt x="11" y="86"/>
                  <a:pt x="12" y="83"/>
                </a:cubicBezTo>
                <a:cubicBezTo>
                  <a:pt x="12" y="83"/>
                  <a:pt x="12" y="83"/>
                  <a:pt x="12" y="83"/>
                </a:cubicBezTo>
                <a:cubicBezTo>
                  <a:pt x="12" y="82"/>
                  <a:pt x="12" y="82"/>
                  <a:pt x="12" y="82"/>
                </a:cubicBezTo>
                <a:cubicBezTo>
                  <a:pt x="11" y="81"/>
                  <a:pt x="11" y="79"/>
                  <a:pt x="10" y="77"/>
                </a:cubicBezTo>
                <a:cubicBezTo>
                  <a:pt x="10" y="75"/>
                  <a:pt x="11" y="73"/>
                  <a:pt x="12" y="71"/>
                </a:cubicBezTo>
                <a:cubicBezTo>
                  <a:pt x="13" y="69"/>
                  <a:pt x="13" y="69"/>
                  <a:pt x="13" y="69"/>
                </a:cubicBezTo>
                <a:cubicBezTo>
                  <a:pt x="15" y="69"/>
                  <a:pt x="15" y="69"/>
                  <a:pt x="15" y="69"/>
                </a:cubicBezTo>
                <a:cubicBezTo>
                  <a:pt x="16" y="69"/>
                  <a:pt x="16" y="69"/>
                  <a:pt x="16" y="69"/>
                </a:cubicBezTo>
                <a:cubicBezTo>
                  <a:pt x="16" y="63"/>
                  <a:pt x="16" y="63"/>
                  <a:pt x="16" y="63"/>
                </a:cubicBezTo>
                <a:cubicBezTo>
                  <a:pt x="11" y="60"/>
                  <a:pt x="7" y="56"/>
                  <a:pt x="5" y="51"/>
                </a:cubicBezTo>
                <a:cubicBezTo>
                  <a:pt x="2" y="46"/>
                  <a:pt x="0" y="40"/>
                  <a:pt x="0" y="34"/>
                </a:cubicBezTo>
                <a:cubicBezTo>
                  <a:pt x="0" y="25"/>
                  <a:pt x="4" y="16"/>
                  <a:pt x="10" y="10"/>
                </a:cubicBezTo>
                <a:cubicBezTo>
                  <a:pt x="16" y="4"/>
                  <a:pt x="24" y="0"/>
                  <a:pt x="33" y="0"/>
                </a:cubicBezTo>
                <a:close/>
                <a:moveTo>
                  <a:pt x="26" y="40"/>
                </a:moveTo>
                <a:cubicBezTo>
                  <a:pt x="27" y="41"/>
                  <a:pt x="27" y="41"/>
                  <a:pt x="28" y="41"/>
                </a:cubicBezTo>
                <a:cubicBezTo>
                  <a:pt x="28" y="41"/>
                  <a:pt x="29" y="41"/>
                  <a:pt x="30" y="40"/>
                </a:cubicBezTo>
                <a:cubicBezTo>
                  <a:pt x="30" y="39"/>
                  <a:pt x="30" y="39"/>
                  <a:pt x="30" y="39"/>
                </a:cubicBezTo>
                <a:cubicBezTo>
                  <a:pt x="31" y="40"/>
                  <a:pt x="31" y="40"/>
                  <a:pt x="31" y="40"/>
                </a:cubicBezTo>
                <a:cubicBezTo>
                  <a:pt x="32" y="41"/>
                  <a:pt x="32" y="41"/>
                  <a:pt x="33" y="41"/>
                </a:cubicBezTo>
                <a:cubicBezTo>
                  <a:pt x="34" y="41"/>
                  <a:pt x="35" y="41"/>
                  <a:pt x="35" y="40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40"/>
                  <a:pt x="36" y="40"/>
                  <a:pt x="36" y="40"/>
                </a:cubicBezTo>
                <a:cubicBezTo>
                  <a:pt x="37" y="41"/>
                  <a:pt x="38" y="41"/>
                  <a:pt x="39" y="41"/>
                </a:cubicBezTo>
                <a:cubicBezTo>
                  <a:pt x="40" y="41"/>
                  <a:pt x="41" y="41"/>
                  <a:pt x="42" y="40"/>
                </a:cubicBezTo>
                <a:cubicBezTo>
                  <a:pt x="43" y="38"/>
                  <a:pt x="43" y="38"/>
                  <a:pt x="43" y="38"/>
                </a:cubicBezTo>
                <a:cubicBezTo>
                  <a:pt x="46" y="40"/>
                  <a:pt x="46" y="40"/>
                  <a:pt x="46" y="40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67"/>
                  <a:pt x="39" y="67"/>
                  <a:pt x="39" y="67"/>
                </a:cubicBezTo>
                <a:cubicBezTo>
                  <a:pt x="44" y="66"/>
                  <a:pt x="44" y="66"/>
                  <a:pt x="44" y="66"/>
                </a:cubicBezTo>
                <a:cubicBezTo>
                  <a:pt x="44" y="60"/>
                  <a:pt x="44" y="60"/>
                  <a:pt x="44" y="60"/>
                </a:cubicBezTo>
                <a:cubicBezTo>
                  <a:pt x="44" y="58"/>
                  <a:pt x="44" y="58"/>
                  <a:pt x="44" y="58"/>
                </a:cubicBezTo>
                <a:cubicBezTo>
                  <a:pt x="46" y="57"/>
                  <a:pt x="46" y="57"/>
                  <a:pt x="46" y="57"/>
                </a:cubicBezTo>
                <a:cubicBezTo>
                  <a:pt x="50" y="55"/>
                  <a:pt x="54" y="52"/>
                  <a:pt x="56" y="47"/>
                </a:cubicBezTo>
                <a:cubicBezTo>
                  <a:pt x="59" y="44"/>
                  <a:pt x="60" y="39"/>
                  <a:pt x="60" y="34"/>
                </a:cubicBezTo>
                <a:cubicBezTo>
                  <a:pt x="60" y="27"/>
                  <a:pt x="57" y="20"/>
                  <a:pt x="52" y="15"/>
                </a:cubicBezTo>
                <a:cubicBezTo>
                  <a:pt x="47" y="10"/>
                  <a:pt x="41" y="7"/>
                  <a:pt x="33" y="7"/>
                </a:cubicBezTo>
                <a:cubicBezTo>
                  <a:pt x="26" y="7"/>
                  <a:pt x="19" y="10"/>
                  <a:pt x="15" y="15"/>
                </a:cubicBezTo>
                <a:cubicBezTo>
                  <a:pt x="10" y="20"/>
                  <a:pt x="7" y="27"/>
                  <a:pt x="7" y="34"/>
                </a:cubicBezTo>
                <a:cubicBezTo>
                  <a:pt x="7" y="39"/>
                  <a:pt x="8" y="44"/>
                  <a:pt x="11" y="48"/>
                </a:cubicBezTo>
                <a:cubicBezTo>
                  <a:pt x="13" y="52"/>
                  <a:pt x="17" y="55"/>
                  <a:pt x="21" y="58"/>
                </a:cubicBezTo>
                <a:cubicBezTo>
                  <a:pt x="23" y="59"/>
                  <a:pt x="23" y="59"/>
                  <a:pt x="23" y="59"/>
                </a:cubicBezTo>
                <a:cubicBezTo>
                  <a:pt x="23" y="61"/>
                  <a:pt x="23" y="61"/>
                  <a:pt x="23" y="61"/>
                </a:cubicBezTo>
                <a:cubicBezTo>
                  <a:pt x="23" y="67"/>
                  <a:pt x="23" y="67"/>
                  <a:pt x="23" y="67"/>
                </a:cubicBezTo>
                <a:cubicBezTo>
                  <a:pt x="29" y="67"/>
                  <a:pt x="29" y="67"/>
                  <a:pt x="29" y="67"/>
                </a:cubicBezTo>
                <a:cubicBezTo>
                  <a:pt x="29" y="52"/>
                  <a:pt x="29" y="52"/>
                  <a:pt x="29" y="52"/>
                </a:cubicBezTo>
                <a:cubicBezTo>
                  <a:pt x="22" y="40"/>
                  <a:pt x="22" y="40"/>
                  <a:pt x="22" y="40"/>
                </a:cubicBezTo>
                <a:cubicBezTo>
                  <a:pt x="25" y="38"/>
                  <a:pt x="25" y="38"/>
                  <a:pt x="25" y="38"/>
                </a:cubicBezTo>
                <a:cubicBezTo>
                  <a:pt x="26" y="40"/>
                  <a:pt x="26" y="40"/>
                  <a:pt x="26" y="40"/>
                </a:cubicBezTo>
                <a:close/>
                <a:moveTo>
                  <a:pt x="40" y="43"/>
                </a:moveTo>
                <a:cubicBezTo>
                  <a:pt x="40" y="43"/>
                  <a:pt x="40" y="43"/>
                  <a:pt x="39" y="43"/>
                </a:cubicBezTo>
                <a:cubicBezTo>
                  <a:pt x="38" y="43"/>
                  <a:pt x="37" y="43"/>
                  <a:pt x="36" y="42"/>
                </a:cubicBezTo>
                <a:cubicBezTo>
                  <a:pt x="35" y="42"/>
                  <a:pt x="34" y="43"/>
                  <a:pt x="33" y="43"/>
                </a:cubicBezTo>
                <a:cubicBezTo>
                  <a:pt x="32" y="43"/>
                  <a:pt x="31" y="42"/>
                  <a:pt x="30" y="42"/>
                </a:cubicBezTo>
                <a:cubicBezTo>
                  <a:pt x="29" y="42"/>
                  <a:pt x="28" y="43"/>
                  <a:pt x="28" y="43"/>
                </a:cubicBezTo>
                <a:cubicBezTo>
                  <a:pt x="27" y="43"/>
                  <a:pt x="27" y="43"/>
                  <a:pt x="27" y="42"/>
                </a:cubicBezTo>
                <a:cubicBezTo>
                  <a:pt x="32" y="50"/>
                  <a:pt x="32" y="50"/>
                  <a:pt x="32" y="50"/>
                </a:cubicBezTo>
                <a:cubicBezTo>
                  <a:pt x="32" y="51"/>
                  <a:pt x="32" y="51"/>
                  <a:pt x="32" y="51"/>
                </a:cubicBezTo>
                <a:cubicBezTo>
                  <a:pt x="32" y="51"/>
                  <a:pt x="32" y="51"/>
                  <a:pt x="32" y="51"/>
                </a:cubicBezTo>
                <a:cubicBezTo>
                  <a:pt x="32" y="67"/>
                  <a:pt x="32" y="67"/>
                  <a:pt x="32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0"/>
                  <a:pt x="35" y="50"/>
                  <a:pt x="35" y="50"/>
                </a:cubicBezTo>
                <a:cubicBezTo>
                  <a:pt x="40" y="43"/>
                  <a:pt x="40" y="43"/>
                  <a:pt x="40" y="43"/>
                </a:cubicBezTo>
                <a:close/>
                <a:moveTo>
                  <a:pt x="43" y="96"/>
                </a:moveTo>
                <a:cubicBezTo>
                  <a:pt x="24" y="98"/>
                  <a:pt x="24" y="98"/>
                  <a:pt x="24" y="98"/>
                </a:cubicBezTo>
                <a:cubicBezTo>
                  <a:pt x="25" y="103"/>
                  <a:pt x="29" y="106"/>
                  <a:pt x="34" y="106"/>
                </a:cubicBezTo>
                <a:cubicBezTo>
                  <a:pt x="39" y="106"/>
                  <a:pt x="43" y="102"/>
                  <a:pt x="43" y="97"/>
                </a:cubicBezTo>
                <a:cubicBezTo>
                  <a:pt x="43" y="97"/>
                  <a:pt x="43" y="97"/>
                  <a:pt x="43" y="96"/>
                </a:cubicBezTo>
                <a:close/>
                <a:moveTo>
                  <a:pt x="50" y="85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89"/>
                  <a:pt x="17" y="89"/>
                  <a:pt x="17" y="89"/>
                </a:cubicBezTo>
                <a:cubicBezTo>
                  <a:pt x="17" y="89"/>
                  <a:pt x="17" y="90"/>
                  <a:pt x="17" y="90"/>
                </a:cubicBezTo>
                <a:cubicBezTo>
                  <a:pt x="50" y="87"/>
                  <a:pt x="50" y="87"/>
                  <a:pt x="50" y="87"/>
                </a:cubicBezTo>
                <a:cubicBezTo>
                  <a:pt x="50" y="87"/>
                  <a:pt x="50" y="86"/>
                  <a:pt x="50" y="86"/>
                </a:cubicBezTo>
                <a:cubicBezTo>
                  <a:pt x="50" y="86"/>
                  <a:pt x="50" y="86"/>
                  <a:pt x="50" y="85"/>
                </a:cubicBezTo>
                <a:close/>
                <a:moveTo>
                  <a:pt x="50" y="73"/>
                </a:moveTo>
                <a:cubicBezTo>
                  <a:pt x="17" y="76"/>
                  <a:pt x="17" y="76"/>
                  <a:pt x="17" y="76"/>
                </a:cubicBezTo>
                <a:cubicBezTo>
                  <a:pt x="17" y="76"/>
                  <a:pt x="17" y="76"/>
                  <a:pt x="17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50" y="74"/>
                  <a:pt x="50" y="74"/>
                  <a:pt x="50" y="74"/>
                </a:cubicBezTo>
                <a:cubicBezTo>
                  <a:pt x="50" y="74"/>
                  <a:pt x="50" y="74"/>
                  <a:pt x="50" y="73"/>
                </a:cubicBezTo>
                <a:cubicBezTo>
                  <a:pt x="50" y="73"/>
                  <a:pt x="50" y="73"/>
                  <a:pt x="50" y="7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09" name="Freeform 1108"/>
          <p:cNvSpPr>
            <a:spLocks noEditPoints="1"/>
          </p:cNvSpPr>
          <p:nvPr/>
        </p:nvSpPr>
        <p:spPr bwMode="auto">
          <a:xfrm>
            <a:off x="6201008" y="3028616"/>
            <a:ext cx="436094" cy="444950"/>
          </a:xfrm>
          <a:custGeom>
            <a:avLst/>
            <a:gdLst>
              <a:gd name="T0" fmla="*/ 87 w 91"/>
              <a:gd name="T1" fmla="*/ 39 h 93"/>
              <a:gd name="T2" fmla="*/ 91 w 91"/>
              <a:gd name="T3" fmla="*/ 46 h 93"/>
              <a:gd name="T4" fmla="*/ 91 w 91"/>
              <a:gd name="T5" fmla="*/ 83 h 93"/>
              <a:gd name="T6" fmla="*/ 81 w 91"/>
              <a:gd name="T7" fmla="*/ 93 h 93"/>
              <a:gd name="T8" fmla="*/ 10 w 91"/>
              <a:gd name="T9" fmla="*/ 93 h 93"/>
              <a:gd name="T10" fmla="*/ 0 w 91"/>
              <a:gd name="T11" fmla="*/ 83 h 93"/>
              <a:gd name="T12" fmla="*/ 0 w 91"/>
              <a:gd name="T13" fmla="*/ 46 h 93"/>
              <a:gd name="T14" fmla="*/ 3 w 91"/>
              <a:gd name="T15" fmla="*/ 40 h 93"/>
              <a:gd name="T16" fmla="*/ 3 w 91"/>
              <a:gd name="T17" fmla="*/ 40 h 93"/>
              <a:gd name="T18" fmla="*/ 3 w 91"/>
              <a:gd name="T19" fmla="*/ 40 h 93"/>
              <a:gd name="T20" fmla="*/ 3 w 91"/>
              <a:gd name="T21" fmla="*/ 39 h 93"/>
              <a:gd name="T22" fmla="*/ 40 w 91"/>
              <a:gd name="T23" fmla="*/ 3 h 93"/>
              <a:gd name="T24" fmla="*/ 51 w 91"/>
              <a:gd name="T25" fmla="*/ 3 h 93"/>
              <a:gd name="T26" fmla="*/ 87 w 91"/>
              <a:gd name="T27" fmla="*/ 39 h 93"/>
              <a:gd name="T28" fmla="*/ 16 w 91"/>
              <a:gd name="T29" fmla="*/ 30 h 93"/>
              <a:gd name="T30" fmla="*/ 16 w 91"/>
              <a:gd name="T31" fmla="*/ 52 h 93"/>
              <a:gd name="T32" fmla="*/ 46 w 91"/>
              <a:gd name="T33" fmla="*/ 75 h 93"/>
              <a:gd name="T34" fmla="*/ 73 w 91"/>
              <a:gd name="T35" fmla="*/ 54 h 93"/>
              <a:gd name="T36" fmla="*/ 73 w 91"/>
              <a:gd name="T37" fmla="*/ 30 h 93"/>
              <a:gd name="T38" fmla="*/ 16 w 91"/>
              <a:gd name="T39" fmla="*/ 30 h 93"/>
              <a:gd name="T40" fmla="*/ 26 w 91"/>
              <a:gd name="T41" fmla="*/ 35 h 93"/>
              <a:gd name="T42" fmla="*/ 26 w 91"/>
              <a:gd name="T43" fmla="*/ 39 h 93"/>
              <a:gd name="T44" fmla="*/ 64 w 91"/>
              <a:gd name="T45" fmla="*/ 39 h 93"/>
              <a:gd name="T46" fmla="*/ 64 w 91"/>
              <a:gd name="T47" fmla="*/ 35 h 93"/>
              <a:gd name="T48" fmla="*/ 26 w 91"/>
              <a:gd name="T49" fmla="*/ 35 h 93"/>
              <a:gd name="T50" fmla="*/ 26 w 91"/>
              <a:gd name="T51" fmla="*/ 51 h 93"/>
              <a:gd name="T52" fmla="*/ 26 w 91"/>
              <a:gd name="T53" fmla="*/ 55 h 93"/>
              <a:gd name="T54" fmla="*/ 64 w 91"/>
              <a:gd name="T55" fmla="*/ 55 h 93"/>
              <a:gd name="T56" fmla="*/ 64 w 91"/>
              <a:gd name="T57" fmla="*/ 51 h 93"/>
              <a:gd name="T58" fmla="*/ 26 w 91"/>
              <a:gd name="T59" fmla="*/ 51 h 93"/>
              <a:gd name="T60" fmla="*/ 26 w 91"/>
              <a:gd name="T61" fmla="*/ 43 h 93"/>
              <a:gd name="T62" fmla="*/ 26 w 91"/>
              <a:gd name="T63" fmla="*/ 47 h 93"/>
              <a:gd name="T64" fmla="*/ 64 w 91"/>
              <a:gd name="T65" fmla="*/ 47 h 93"/>
              <a:gd name="T66" fmla="*/ 64 w 91"/>
              <a:gd name="T67" fmla="*/ 43 h 93"/>
              <a:gd name="T68" fmla="*/ 26 w 91"/>
              <a:gd name="T69" fmla="*/ 43 h 93"/>
              <a:gd name="T70" fmla="*/ 10 w 91"/>
              <a:gd name="T71" fmla="*/ 87 h 93"/>
              <a:gd name="T72" fmla="*/ 28 w 91"/>
              <a:gd name="T73" fmla="*/ 70 h 93"/>
              <a:gd name="T74" fmla="*/ 28 w 91"/>
              <a:gd name="T75" fmla="*/ 67 h 93"/>
              <a:gd name="T76" fmla="*/ 26 w 91"/>
              <a:gd name="T77" fmla="*/ 67 h 93"/>
              <a:gd name="T78" fmla="*/ 8 w 91"/>
              <a:gd name="T79" fmla="*/ 84 h 93"/>
              <a:gd name="T80" fmla="*/ 8 w 91"/>
              <a:gd name="T81" fmla="*/ 87 h 93"/>
              <a:gd name="T82" fmla="*/ 10 w 91"/>
              <a:gd name="T83" fmla="*/ 87 h 93"/>
              <a:gd name="T84" fmla="*/ 85 w 91"/>
              <a:gd name="T85" fmla="*/ 84 h 93"/>
              <a:gd name="T86" fmla="*/ 67 w 91"/>
              <a:gd name="T87" fmla="*/ 67 h 93"/>
              <a:gd name="T88" fmla="*/ 64 w 91"/>
              <a:gd name="T89" fmla="*/ 67 h 93"/>
              <a:gd name="T90" fmla="*/ 64 w 91"/>
              <a:gd name="T91" fmla="*/ 70 h 93"/>
              <a:gd name="T92" fmla="*/ 82 w 91"/>
              <a:gd name="T93" fmla="*/ 87 h 93"/>
              <a:gd name="T94" fmla="*/ 85 w 91"/>
              <a:gd name="T95" fmla="*/ 87 h 93"/>
              <a:gd name="T96" fmla="*/ 85 w 91"/>
              <a:gd name="T97" fmla="*/ 84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91" h="93">
                <a:moveTo>
                  <a:pt x="87" y="39"/>
                </a:moveTo>
                <a:cubicBezTo>
                  <a:pt x="89" y="40"/>
                  <a:pt x="91" y="43"/>
                  <a:pt x="91" y="46"/>
                </a:cubicBezTo>
                <a:cubicBezTo>
                  <a:pt x="91" y="83"/>
                  <a:pt x="91" y="83"/>
                  <a:pt x="91" y="83"/>
                </a:cubicBezTo>
                <a:cubicBezTo>
                  <a:pt x="91" y="89"/>
                  <a:pt x="86" y="93"/>
                  <a:pt x="81" y="93"/>
                </a:cubicBezTo>
                <a:cubicBezTo>
                  <a:pt x="10" y="93"/>
                  <a:pt x="10" y="93"/>
                  <a:pt x="10" y="93"/>
                </a:cubicBezTo>
                <a:cubicBezTo>
                  <a:pt x="5" y="93"/>
                  <a:pt x="0" y="89"/>
                  <a:pt x="0" y="83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1" y="41"/>
                  <a:pt x="3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0"/>
                  <a:pt x="3" y="40"/>
                  <a:pt x="3" y="39"/>
                </a:cubicBezTo>
                <a:cubicBezTo>
                  <a:pt x="40" y="3"/>
                  <a:pt x="40" y="3"/>
                  <a:pt x="40" y="3"/>
                </a:cubicBezTo>
                <a:cubicBezTo>
                  <a:pt x="43" y="0"/>
                  <a:pt x="47" y="0"/>
                  <a:pt x="51" y="3"/>
                </a:cubicBezTo>
                <a:cubicBezTo>
                  <a:pt x="87" y="39"/>
                  <a:pt x="87" y="39"/>
                  <a:pt x="87" y="39"/>
                </a:cubicBezTo>
                <a:close/>
                <a:moveTo>
                  <a:pt x="16" y="30"/>
                </a:moveTo>
                <a:cubicBezTo>
                  <a:pt x="16" y="52"/>
                  <a:pt x="16" y="52"/>
                  <a:pt x="16" y="52"/>
                </a:cubicBezTo>
                <a:cubicBezTo>
                  <a:pt x="46" y="75"/>
                  <a:pt x="46" y="75"/>
                  <a:pt x="46" y="75"/>
                </a:cubicBezTo>
                <a:cubicBezTo>
                  <a:pt x="73" y="54"/>
                  <a:pt x="73" y="54"/>
                  <a:pt x="73" y="54"/>
                </a:cubicBezTo>
                <a:cubicBezTo>
                  <a:pt x="73" y="30"/>
                  <a:pt x="73" y="30"/>
                  <a:pt x="73" y="30"/>
                </a:cubicBezTo>
                <a:cubicBezTo>
                  <a:pt x="16" y="30"/>
                  <a:pt x="16" y="30"/>
                  <a:pt x="16" y="30"/>
                </a:cubicBezTo>
                <a:close/>
                <a:moveTo>
                  <a:pt x="26" y="35"/>
                </a:moveTo>
                <a:cubicBezTo>
                  <a:pt x="26" y="39"/>
                  <a:pt x="26" y="39"/>
                  <a:pt x="26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35"/>
                  <a:pt x="64" y="35"/>
                  <a:pt x="64" y="35"/>
                </a:cubicBezTo>
                <a:cubicBezTo>
                  <a:pt x="26" y="35"/>
                  <a:pt x="26" y="35"/>
                  <a:pt x="26" y="35"/>
                </a:cubicBezTo>
                <a:close/>
                <a:moveTo>
                  <a:pt x="26" y="51"/>
                </a:moveTo>
                <a:cubicBezTo>
                  <a:pt x="26" y="55"/>
                  <a:pt x="26" y="55"/>
                  <a:pt x="26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1"/>
                  <a:pt x="64" y="51"/>
                  <a:pt x="64" y="51"/>
                </a:cubicBezTo>
                <a:cubicBezTo>
                  <a:pt x="26" y="51"/>
                  <a:pt x="26" y="51"/>
                  <a:pt x="26" y="51"/>
                </a:cubicBezTo>
                <a:close/>
                <a:moveTo>
                  <a:pt x="26" y="43"/>
                </a:moveTo>
                <a:cubicBezTo>
                  <a:pt x="26" y="47"/>
                  <a:pt x="26" y="47"/>
                  <a:pt x="26" y="47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43"/>
                  <a:pt x="64" y="43"/>
                  <a:pt x="64" y="43"/>
                </a:cubicBezTo>
                <a:cubicBezTo>
                  <a:pt x="26" y="43"/>
                  <a:pt x="26" y="43"/>
                  <a:pt x="26" y="43"/>
                </a:cubicBezTo>
                <a:close/>
                <a:moveTo>
                  <a:pt x="10" y="87"/>
                </a:moveTo>
                <a:cubicBezTo>
                  <a:pt x="28" y="70"/>
                  <a:pt x="28" y="70"/>
                  <a:pt x="28" y="70"/>
                </a:cubicBezTo>
                <a:cubicBezTo>
                  <a:pt x="29" y="69"/>
                  <a:pt x="29" y="68"/>
                  <a:pt x="28" y="67"/>
                </a:cubicBezTo>
                <a:cubicBezTo>
                  <a:pt x="28" y="66"/>
                  <a:pt x="27" y="66"/>
                  <a:pt x="26" y="67"/>
                </a:cubicBezTo>
                <a:cubicBezTo>
                  <a:pt x="8" y="84"/>
                  <a:pt x="8" y="84"/>
                  <a:pt x="8" y="84"/>
                </a:cubicBezTo>
                <a:cubicBezTo>
                  <a:pt x="7" y="85"/>
                  <a:pt x="7" y="86"/>
                  <a:pt x="8" y="87"/>
                </a:cubicBezTo>
                <a:cubicBezTo>
                  <a:pt x="8" y="88"/>
                  <a:pt x="10" y="88"/>
                  <a:pt x="10" y="87"/>
                </a:cubicBezTo>
                <a:close/>
                <a:moveTo>
                  <a:pt x="85" y="84"/>
                </a:moveTo>
                <a:cubicBezTo>
                  <a:pt x="67" y="67"/>
                  <a:pt x="67" y="67"/>
                  <a:pt x="67" y="67"/>
                </a:cubicBezTo>
                <a:cubicBezTo>
                  <a:pt x="66" y="66"/>
                  <a:pt x="65" y="66"/>
                  <a:pt x="64" y="67"/>
                </a:cubicBezTo>
                <a:cubicBezTo>
                  <a:pt x="63" y="68"/>
                  <a:pt x="63" y="69"/>
                  <a:pt x="64" y="70"/>
                </a:cubicBezTo>
                <a:cubicBezTo>
                  <a:pt x="82" y="87"/>
                  <a:pt x="82" y="87"/>
                  <a:pt x="82" y="87"/>
                </a:cubicBezTo>
                <a:cubicBezTo>
                  <a:pt x="83" y="88"/>
                  <a:pt x="84" y="88"/>
                  <a:pt x="85" y="87"/>
                </a:cubicBezTo>
                <a:cubicBezTo>
                  <a:pt x="85" y="86"/>
                  <a:pt x="85" y="85"/>
                  <a:pt x="85" y="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10" name="Freeform 1109"/>
          <p:cNvSpPr>
            <a:spLocks noEditPoints="1"/>
          </p:cNvSpPr>
          <p:nvPr/>
        </p:nvSpPr>
        <p:spPr bwMode="auto">
          <a:xfrm>
            <a:off x="8913478" y="4195083"/>
            <a:ext cx="566702" cy="263429"/>
          </a:xfrm>
          <a:custGeom>
            <a:avLst/>
            <a:gdLst>
              <a:gd name="T0" fmla="*/ 49 w 256"/>
              <a:gd name="T1" fmla="*/ 0 h 119"/>
              <a:gd name="T2" fmla="*/ 49 w 256"/>
              <a:gd name="T3" fmla="*/ 0 h 119"/>
              <a:gd name="T4" fmla="*/ 51 w 256"/>
              <a:gd name="T5" fmla="*/ 0 h 119"/>
              <a:gd name="T6" fmla="*/ 51 w 256"/>
              <a:gd name="T7" fmla="*/ 0 h 119"/>
              <a:gd name="T8" fmla="*/ 151 w 256"/>
              <a:gd name="T9" fmla="*/ 0 h 119"/>
              <a:gd name="T10" fmla="*/ 170 w 256"/>
              <a:gd name="T11" fmla="*/ 22 h 119"/>
              <a:gd name="T12" fmla="*/ 215 w 256"/>
              <a:gd name="T13" fmla="*/ 22 h 119"/>
              <a:gd name="T14" fmla="*/ 256 w 256"/>
              <a:gd name="T15" fmla="*/ 67 h 119"/>
              <a:gd name="T16" fmla="*/ 243 w 256"/>
              <a:gd name="T17" fmla="*/ 67 h 119"/>
              <a:gd name="T18" fmla="*/ 243 w 256"/>
              <a:gd name="T19" fmla="*/ 110 h 119"/>
              <a:gd name="T20" fmla="*/ 243 w 256"/>
              <a:gd name="T21" fmla="*/ 119 h 119"/>
              <a:gd name="T22" fmla="*/ 235 w 256"/>
              <a:gd name="T23" fmla="*/ 119 h 119"/>
              <a:gd name="T24" fmla="*/ 17 w 256"/>
              <a:gd name="T25" fmla="*/ 119 h 119"/>
              <a:gd name="T26" fmla="*/ 10 w 256"/>
              <a:gd name="T27" fmla="*/ 119 h 119"/>
              <a:gd name="T28" fmla="*/ 10 w 256"/>
              <a:gd name="T29" fmla="*/ 110 h 119"/>
              <a:gd name="T30" fmla="*/ 10 w 256"/>
              <a:gd name="T31" fmla="*/ 67 h 119"/>
              <a:gd name="T32" fmla="*/ 6 w 256"/>
              <a:gd name="T33" fmla="*/ 67 h 119"/>
              <a:gd name="T34" fmla="*/ 0 w 256"/>
              <a:gd name="T35" fmla="*/ 54 h 119"/>
              <a:gd name="T36" fmla="*/ 49 w 256"/>
              <a:gd name="T37" fmla="*/ 2 h 119"/>
              <a:gd name="T38" fmla="*/ 49 w 256"/>
              <a:gd name="T39" fmla="*/ 0 h 119"/>
              <a:gd name="T40" fmla="*/ 49 w 256"/>
              <a:gd name="T41" fmla="*/ 0 h 119"/>
              <a:gd name="T42" fmla="*/ 204 w 256"/>
              <a:gd name="T43" fmla="*/ 67 h 119"/>
              <a:gd name="T44" fmla="*/ 204 w 256"/>
              <a:gd name="T45" fmla="*/ 89 h 119"/>
              <a:gd name="T46" fmla="*/ 187 w 256"/>
              <a:gd name="T47" fmla="*/ 89 h 119"/>
              <a:gd name="T48" fmla="*/ 187 w 256"/>
              <a:gd name="T49" fmla="*/ 67 h 119"/>
              <a:gd name="T50" fmla="*/ 170 w 256"/>
              <a:gd name="T51" fmla="*/ 67 h 119"/>
              <a:gd name="T52" fmla="*/ 159 w 256"/>
              <a:gd name="T53" fmla="*/ 54 h 119"/>
              <a:gd name="T54" fmla="*/ 97 w 256"/>
              <a:gd name="T55" fmla="*/ 54 h 119"/>
              <a:gd name="T56" fmla="*/ 60 w 256"/>
              <a:gd name="T57" fmla="*/ 13 h 119"/>
              <a:gd name="T58" fmla="*/ 23 w 256"/>
              <a:gd name="T59" fmla="*/ 52 h 119"/>
              <a:gd name="T60" fmla="*/ 26 w 256"/>
              <a:gd name="T61" fmla="*/ 52 h 119"/>
              <a:gd name="T62" fmla="*/ 26 w 256"/>
              <a:gd name="T63" fmla="*/ 60 h 119"/>
              <a:gd name="T64" fmla="*/ 26 w 256"/>
              <a:gd name="T65" fmla="*/ 101 h 119"/>
              <a:gd name="T66" fmla="*/ 101 w 256"/>
              <a:gd name="T67" fmla="*/ 101 h 119"/>
              <a:gd name="T68" fmla="*/ 101 w 256"/>
              <a:gd name="T69" fmla="*/ 63 h 119"/>
              <a:gd name="T70" fmla="*/ 123 w 256"/>
              <a:gd name="T71" fmla="*/ 63 h 119"/>
              <a:gd name="T72" fmla="*/ 123 w 256"/>
              <a:gd name="T73" fmla="*/ 101 h 119"/>
              <a:gd name="T74" fmla="*/ 228 w 256"/>
              <a:gd name="T75" fmla="*/ 101 h 119"/>
              <a:gd name="T76" fmla="*/ 226 w 256"/>
              <a:gd name="T77" fmla="*/ 67 h 119"/>
              <a:gd name="T78" fmla="*/ 204 w 256"/>
              <a:gd name="T79" fmla="*/ 67 h 119"/>
              <a:gd name="T80" fmla="*/ 204 w 256"/>
              <a:gd name="T81" fmla="*/ 67 h 119"/>
              <a:gd name="T82" fmla="*/ 140 w 256"/>
              <a:gd name="T83" fmla="*/ 65 h 119"/>
              <a:gd name="T84" fmla="*/ 140 w 256"/>
              <a:gd name="T85" fmla="*/ 89 h 119"/>
              <a:gd name="T86" fmla="*/ 157 w 256"/>
              <a:gd name="T87" fmla="*/ 89 h 119"/>
              <a:gd name="T88" fmla="*/ 157 w 256"/>
              <a:gd name="T89" fmla="*/ 65 h 119"/>
              <a:gd name="T90" fmla="*/ 140 w 256"/>
              <a:gd name="T91" fmla="*/ 65 h 119"/>
              <a:gd name="T92" fmla="*/ 140 w 256"/>
              <a:gd name="T93" fmla="*/ 65 h 119"/>
              <a:gd name="T94" fmla="*/ 49 w 256"/>
              <a:gd name="T95" fmla="*/ 65 h 119"/>
              <a:gd name="T96" fmla="*/ 49 w 256"/>
              <a:gd name="T97" fmla="*/ 89 h 119"/>
              <a:gd name="T98" fmla="*/ 66 w 256"/>
              <a:gd name="T99" fmla="*/ 89 h 119"/>
              <a:gd name="T100" fmla="*/ 66 w 256"/>
              <a:gd name="T101" fmla="*/ 65 h 119"/>
              <a:gd name="T102" fmla="*/ 49 w 256"/>
              <a:gd name="T103" fmla="*/ 65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56" h="119">
                <a:moveTo>
                  <a:pt x="49" y="0"/>
                </a:moveTo>
                <a:lnTo>
                  <a:pt x="49" y="0"/>
                </a:lnTo>
                <a:lnTo>
                  <a:pt x="51" y="0"/>
                </a:lnTo>
                <a:lnTo>
                  <a:pt x="51" y="0"/>
                </a:lnTo>
                <a:lnTo>
                  <a:pt x="151" y="0"/>
                </a:lnTo>
                <a:lnTo>
                  <a:pt x="170" y="22"/>
                </a:lnTo>
                <a:lnTo>
                  <a:pt x="215" y="22"/>
                </a:lnTo>
                <a:lnTo>
                  <a:pt x="256" y="67"/>
                </a:lnTo>
                <a:lnTo>
                  <a:pt x="243" y="67"/>
                </a:lnTo>
                <a:lnTo>
                  <a:pt x="243" y="110"/>
                </a:lnTo>
                <a:lnTo>
                  <a:pt x="243" y="119"/>
                </a:lnTo>
                <a:lnTo>
                  <a:pt x="235" y="119"/>
                </a:lnTo>
                <a:lnTo>
                  <a:pt x="17" y="119"/>
                </a:lnTo>
                <a:lnTo>
                  <a:pt x="10" y="119"/>
                </a:lnTo>
                <a:lnTo>
                  <a:pt x="10" y="110"/>
                </a:lnTo>
                <a:lnTo>
                  <a:pt x="10" y="67"/>
                </a:lnTo>
                <a:lnTo>
                  <a:pt x="6" y="67"/>
                </a:lnTo>
                <a:lnTo>
                  <a:pt x="0" y="54"/>
                </a:lnTo>
                <a:lnTo>
                  <a:pt x="49" y="2"/>
                </a:lnTo>
                <a:lnTo>
                  <a:pt x="49" y="0"/>
                </a:lnTo>
                <a:lnTo>
                  <a:pt x="49" y="0"/>
                </a:lnTo>
                <a:close/>
                <a:moveTo>
                  <a:pt x="204" y="67"/>
                </a:moveTo>
                <a:lnTo>
                  <a:pt x="204" y="89"/>
                </a:lnTo>
                <a:lnTo>
                  <a:pt x="187" y="89"/>
                </a:lnTo>
                <a:lnTo>
                  <a:pt x="187" y="67"/>
                </a:lnTo>
                <a:lnTo>
                  <a:pt x="170" y="67"/>
                </a:lnTo>
                <a:lnTo>
                  <a:pt x="159" y="54"/>
                </a:lnTo>
                <a:lnTo>
                  <a:pt x="97" y="54"/>
                </a:lnTo>
                <a:lnTo>
                  <a:pt x="60" y="13"/>
                </a:lnTo>
                <a:lnTo>
                  <a:pt x="23" y="52"/>
                </a:lnTo>
                <a:lnTo>
                  <a:pt x="26" y="52"/>
                </a:lnTo>
                <a:lnTo>
                  <a:pt x="26" y="60"/>
                </a:lnTo>
                <a:lnTo>
                  <a:pt x="26" y="101"/>
                </a:lnTo>
                <a:lnTo>
                  <a:pt x="101" y="101"/>
                </a:lnTo>
                <a:lnTo>
                  <a:pt x="101" y="63"/>
                </a:lnTo>
                <a:lnTo>
                  <a:pt x="123" y="63"/>
                </a:lnTo>
                <a:lnTo>
                  <a:pt x="123" y="101"/>
                </a:lnTo>
                <a:lnTo>
                  <a:pt x="228" y="101"/>
                </a:lnTo>
                <a:lnTo>
                  <a:pt x="226" y="67"/>
                </a:lnTo>
                <a:lnTo>
                  <a:pt x="204" y="67"/>
                </a:lnTo>
                <a:lnTo>
                  <a:pt x="204" y="67"/>
                </a:lnTo>
                <a:close/>
                <a:moveTo>
                  <a:pt x="140" y="65"/>
                </a:moveTo>
                <a:lnTo>
                  <a:pt x="140" y="89"/>
                </a:lnTo>
                <a:lnTo>
                  <a:pt x="157" y="89"/>
                </a:lnTo>
                <a:lnTo>
                  <a:pt x="157" y="65"/>
                </a:lnTo>
                <a:lnTo>
                  <a:pt x="140" y="65"/>
                </a:lnTo>
                <a:lnTo>
                  <a:pt x="140" y="65"/>
                </a:lnTo>
                <a:close/>
                <a:moveTo>
                  <a:pt x="49" y="65"/>
                </a:moveTo>
                <a:lnTo>
                  <a:pt x="49" y="89"/>
                </a:lnTo>
                <a:lnTo>
                  <a:pt x="66" y="89"/>
                </a:lnTo>
                <a:lnTo>
                  <a:pt x="66" y="65"/>
                </a:lnTo>
                <a:lnTo>
                  <a:pt x="49" y="6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11" name="Freeform 1110"/>
          <p:cNvSpPr>
            <a:spLocks noEditPoints="1"/>
          </p:cNvSpPr>
          <p:nvPr/>
        </p:nvSpPr>
        <p:spPr bwMode="auto">
          <a:xfrm>
            <a:off x="9038757" y="2991585"/>
            <a:ext cx="441422" cy="514011"/>
          </a:xfrm>
          <a:custGeom>
            <a:avLst/>
            <a:gdLst>
              <a:gd name="T0" fmla="*/ 233 w 233"/>
              <a:gd name="T1" fmla="*/ 118 h 271"/>
              <a:gd name="T2" fmla="*/ 205 w 233"/>
              <a:gd name="T3" fmla="*/ 262 h 271"/>
              <a:gd name="T4" fmla="*/ 200 w 233"/>
              <a:gd name="T5" fmla="*/ 271 h 271"/>
              <a:gd name="T6" fmla="*/ 175 w 233"/>
              <a:gd name="T7" fmla="*/ 262 h 271"/>
              <a:gd name="T8" fmla="*/ 57 w 233"/>
              <a:gd name="T9" fmla="*/ 271 h 271"/>
              <a:gd name="T10" fmla="*/ 32 w 233"/>
              <a:gd name="T11" fmla="*/ 262 h 271"/>
              <a:gd name="T12" fmla="*/ 0 w 233"/>
              <a:gd name="T13" fmla="*/ 234 h 271"/>
              <a:gd name="T14" fmla="*/ 28 w 233"/>
              <a:gd name="T15" fmla="*/ 90 h 271"/>
              <a:gd name="T16" fmla="*/ 56 w 233"/>
              <a:gd name="T17" fmla="*/ 20 h 271"/>
              <a:gd name="T18" fmla="*/ 122 w 233"/>
              <a:gd name="T19" fmla="*/ 0 h 271"/>
              <a:gd name="T20" fmla="*/ 103 w 233"/>
              <a:gd name="T21" fmla="*/ 65 h 271"/>
              <a:gd name="T22" fmla="*/ 61 w 233"/>
              <a:gd name="T23" fmla="*/ 84 h 271"/>
              <a:gd name="T24" fmla="*/ 43 w 233"/>
              <a:gd name="T25" fmla="*/ 31 h 271"/>
              <a:gd name="T26" fmla="*/ 80 w 233"/>
              <a:gd name="T27" fmla="*/ 137 h 271"/>
              <a:gd name="T28" fmla="*/ 55 w 233"/>
              <a:gd name="T29" fmla="*/ 181 h 271"/>
              <a:gd name="T30" fmla="*/ 80 w 233"/>
              <a:gd name="T31" fmla="*/ 137 h 271"/>
              <a:gd name="T32" fmla="*/ 180 w 233"/>
              <a:gd name="T33" fmla="*/ 126 h 271"/>
              <a:gd name="T34" fmla="*/ 214 w 233"/>
              <a:gd name="T35" fmla="*/ 119 h 271"/>
              <a:gd name="T36" fmla="*/ 196 w 233"/>
              <a:gd name="T37" fmla="*/ 205 h 271"/>
              <a:gd name="T38" fmla="*/ 196 w 233"/>
              <a:gd name="T39" fmla="*/ 225 h 271"/>
              <a:gd name="T40" fmla="*/ 196 w 233"/>
              <a:gd name="T41" fmla="*/ 205 h 271"/>
              <a:gd name="T42" fmla="*/ 187 w 233"/>
              <a:gd name="T43" fmla="*/ 185 h 271"/>
              <a:gd name="T44" fmla="*/ 206 w 233"/>
              <a:gd name="T45" fmla="*/ 185 h 271"/>
              <a:gd name="T46" fmla="*/ 180 w 233"/>
              <a:gd name="T47" fmla="*/ 151 h 271"/>
              <a:gd name="T48" fmla="*/ 214 w 233"/>
              <a:gd name="T49" fmla="*/ 158 h 271"/>
              <a:gd name="T50" fmla="*/ 180 w 233"/>
              <a:gd name="T51" fmla="*/ 151 h 271"/>
              <a:gd name="T52" fmla="*/ 180 w 233"/>
              <a:gd name="T53" fmla="*/ 147 h 271"/>
              <a:gd name="T54" fmla="*/ 214 w 233"/>
              <a:gd name="T55" fmla="*/ 141 h 271"/>
              <a:gd name="T56" fmla="*/ 180 w 233"/>
              <a:gd name="T57" fmla="*/ 130 h 271"/>
              <a:gd name="T58" fmla="*/ 214 w 233"/>
              <a:gd name="T59" fmla="*/ 136 h 271"/>
              <a:gd name="T60" fmla="*/ 180 w 233"/>
              <a:gd name="T61" fmla="*/ 130 h 271"/>
              <a:gd name="T62" fmla="*/ 34 w 233"/>
              <a:gd name="T63" fmla="*/ 159 h 271"/>
              <a:gd name="T64" fmla="*/ 71 w 233"/>
              <a:gd name="T65" fmla="*/ 226 h 271"/>
              <a:gd name="T66" fmla="*/ 170 w 233"/>
              <a:gd name="T67" fmla="*/ 189 h 271"/>
              <a:gd name="T68" fmla="*/ 133 w 233"/>
              <a:gd name="T69" fmla="*/ 122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33" h="271">
                <a:moveTo>
                  <a:pt x="205" y="90"/>
                </a:moveTo>
                <a:cubicBezTo>
                  <a:pt x="221" y="90"/>
                  <a:pt x="233" y="103"/>
                  <a:pt x="233" y="118"/>
                </a:cubicBezTo>
                <a:cubicBezTo>
                  <a:pt x="233" y="234"/>
                  <a:pt x="233" y="234"/>
                  <a:pt x="233" y="234"/>
                </a:cubicBezTo>
                <a:cubicBezTo>
                  <a:pt x="233" y="250"/>
                  <a:pt x="221" y="262"/>
                  <a:pt x="205" y="262"/>
                </a:cubicBezTo>
                <a:cubicBezTo>
                  <a:pt x="200" y="262"/>
                  <a:pt x="200" y="262"/>
                  <a:pt x="200" y="262"/>
                </a:cubicBezTo>
                <a:cubicBezTo>
                  <a:pt x="200" y="271"/>
                  <a:pt x="200" y="271"/>
                  <a:pt x="200" y="271"/>
                </a:cubicBezTo>
                <a:cubicBezTo>
                  <a:pt x="175" y="271"/>
                  <a:pt x="175" y="271"/>
                  <a:pt x="175" y="271"/>
                </a:cubicBezTo>
                <a:cubicBezTo>
                  <a:pt x="175" y="262"/>
                  <a:pt x="175" y="262"/>
                  <a:pt x="175" y="262"/>
                </a:cubicBezTo>
                <a:cubicBezTo>
                  <a:pt x="57" y="262"/>
                  <a:pt x="57" y="262"/>
                  <a:pt x="57" y="262"/>
                </a:cubicBezTo>
                <a:cubicBezTo>
                  <a:pt x="57" y="271"/>
                  <a:pt x="57" y="271"/>
                  <a:pt x="57" y="271"/>
                </a:cubicBezTo>
                <a:cubicBezTo>
                  <a:pt x="32" y="271"/>
                  <a:pt x="32" y="271"/>
                  <a:pt x="32" y="271"/>
                </a:cubicBezTo>
                <a:cubicBezTo>
                  <a:pt x="32" y="262"/>
                  <a:pt x="32" y="262"/>
                  <a:pt x="32" y="262"/>
                </a:cubicBezTo>
                <a:cubicBezTo>
                  <a:pt x="28" y="262"/>
                  <a:pt x="28" y="262"/>
                  <a:pt x="28" y="262"/>
                </a:cubicBezTo>
                <a:cubicBezTo>
                  <a:pt x="13" y="262"/>
                  <a:pt x="0" y="250"/>
                  <a:pt x="0" y="234"/>
                </a:cubicBezTo>
                <a:cubicBezTo>
                  <a:pt x="0" y="118"/>
                  <a:pt x="0" y="118"/>
                  <a:pt x="0" y="118"/>
                </a:cubicBezTo>
                <a:cubicBezTo>
                  <a:pt x="0" y="103"/>
                  <a:pt x="13" y="90"/>
                  <a:pt x="28" y="90"/>
                </a:cubicBezTo>
                <a:cubicBezTo>
                  <a:pt x="91" y="90"/>
                  <a:pt x="155" y="90"/>
                  <a:pt x="205" y="90"/>
                </a:cubicBezTo>
                <a:close/>
                <a:moveTo>
                  <a:pt x="56" y="20"/>
                </a:moveTo>
                <a:cubicBezTo>
                  <a:pt x="87" y="57"/>
                  <a:pt x="87" y="57"/>
                  <a:pt x="87" y="57"/>
                </a:cubicBezTo>
                <a:cubicBezTo>
                  <a:pt x="122" y="0"/>
                  <a:pt x="122" y="0"/>
                  <a:pt x="122" y="0"/>
                </a:cubicBezTo>
                <a:cubicBezTo>
                  <a:pt x="137" y="9"/>
                  <a:pt x="137" y="9"/>
                  <a:pt x="137" y="9"/>
                </a:cubicBezTo>
                <a:cubicBezTo>
                  <a:pt x="103" y="65"/>
                  <a:pt x="103" y="65"/>
                  <a:pt x="103" y="65"/>
                </a:cubicBezTo>
                <a:cubicBezTo>
                  <a:pt x="110" y="69"/>
                  <a:pt x="114" y="76"/>
                  <a:pt x="116" y="84"/>
                </a:cubicBezTo>
                <a:cubicBezTo>
                  <a:pt x="61" y="84"/>
                  <a:pt x="61" y="84"/>
                  <a:pt x="61" y="84"/>
                </a:cubicBezTo>
                <a:cubicBezTo>
                  <a:pt x="62" y="77"/>
                  <a:pt x="66" y="70"/>
                  <a:pt x="72" y="66"/>
                </a:cubicBezTo>
                <a:cubicBezTo>
                  <a:pt x="43" y="31"/>
                  <a:pt x="43" y="31"/>
                  <a:pt x="43" y="31"/>
                </a:cubicBezTo>
                <a:cubicBezTo>
                  <a:pt x="56" y="20"/>
                  <a:pt x="56" y="20"/>
                  <a:pt x="56" y="20"/>
                </a:cubicBezTo>
                <a:close/>
                <a:moveTo>
                  <a:pt x="80" y="137"/>
                </a:moveTo>
                <a:cubicBezTo>
                  <a:pt x="71" y="132"/>
                  <a:pt x="58" y="137"/>
                  <a:pt x="51" y="149"/>
                </a:cubicBezTo>
                <a:cubicBezTo>
                  <a:pt x="44" y="161"/>
                  <a:pt x="46" y="175"/>
                  <a:pt x="55" y="181"/>
                </a:cubicBezTo>
                <a:cubicBezTo>
                  <a:pt x="64" y="186"/>
                  <a:pt x="69" y="175"/>
                  <a:pt x="76" y="163"/>
                </a:cubicBezTo>
                <a:cubicBezTo>
                  <a:pt x="83" y="151"/>
                  <a:pt x="89" y="142"/>
                  <a:pt x="80" y="137"/>
                </a:cubicBezTo>
                <a:close/>
                <a:moveTo>
                  <a:pt x="180" y="119"/>
                </a:moveTo>
                <a:cubicBezTo>
                  <a:pt x="180" y="126"/>
                  <a:pt x="180" y="126"/>
                  <a:pt x="180" y="126"/>
                </a:cubicBezTo>
                <a:cubicBezTo>
                  <a:pt x="214" y="126"/>
                  <a:pt x="214" y="126"/>
                  <a:pt x="214" y="126"/>
                </a:cubicBezTo>
                <a:cubicBezTo>
                  <a:pt x="214" y="119"/>
                  <a:pt x="214" y="119"/>
                  <a:pt x="214" y="119"/>
                </a:cubicBezTo>
                <a:cubicBezTo>
                  <a:pt x="180" y="119"/>
                  <a:pt x="180" y="119"/>
                  <a:pt x="180" y="119"/>
                </a:cubicBezTo>
                <a:close/>
                <a:moveTo>
                  <a:pt x="196" y="205"/>
                </a:moveTo>
                <a:cubicBezTo>
                  <a:pt x="191" y="205"/>
                  <a:pt x="187" y="210"/>
                  <a:pt x="187" y="215"/>
                </a:cubicBezTo>
                <a:cubicBezTo>
                  <a:pt x="187" y="220"/>
                  <a:pt x="191" y="225"/>
                  <a:pt x="196" y="225"/>
                </a:cubicBezTo>
                <a:cubicBezTo>
                  <a:pt x="202" y="225"/>
                  <a:pt x="206" y="220"/>
                  <a:pt x="206" y="215"/>
                </a:cubicBezTo>
                <a:cubicBezTo>
                  <a:pt x="206" y="210"/>
                  <a:pt x="202" y="205"/>
                  <a:pt x="196" y="205"/>
                </a:cubicBezTo>
                <a:close/>
                <a:moveTo>
                  <a:pt x="196" y="176"/>
                </a:moveTo>
                <a:cubicBezTo>
                  <a:pt x="191" y="176"/>
                  <a:pt x="187" y="180"/>
                  <a:pt x="187" y="185"/>
                </a:cubicBezTo>
                <a:cubicBezTo>
                  <a:pt x="187" y="191"/>
                  <a:pt x="191" y="195"/>
                  <a:pt x="196" y="195"/>
                </a:cubicBezTo>
                <a:cubicBezTo>
                  <a:pt x="202" y="195"/>
                  <a:pt x="206" y="191"/>
                  <a:pt x="206" y="185"/>
                </a:cubicBezTo>
                <a:cubicBezTo>
                  <a:pt x="206" y="180"/>
                  <a:pt x="202" y="176"/>
                  <a:pt x="196" y="176"/>
                </a:cubicBezTo>
                <a:close/>
                <a:moveTo>
                  <a:pt x="180" y="151"/>
                </a:moveTo>
                <a:cubicBezTo>
                  <a:pt x="180" y="158"/>
                  <a:pt x="180" y="158"/>
                  <a:pt x="180" y="158"/>
                </a:cubicBezTo>
                <a:cubicBezTo>
                  <a:pt x="214" y="158"/>
                  <a:pt x="214" y="158"/>
                  <a:pt x="214" y="158"/>
                </a:cubicBezTo>
                <a:cubicBezTo>
                  <a:pt x="214" y="151"/>
                  <a:pt x="214" y="151"/>
                  <a:pt x="214" y="151"/>
                </a:cubicBezTo>
                <a:cubicBezTo>
                  <a:pt x="180" y="151"/>
                  <a:pt x="180" y="151"/>
                  <a:pt x="180" y="151"/>
                </a:cubicBezTo>
                <a:close/>
                <a:moveTo>
                  <a:pt x="180" y="141"/>
                </a:moveTo>
                <a:cubicBezTo>
                  <a:pt x="180" y="147"/>
                  <a:pt x="180" y="147"/>
                  <a:pt x="180" y="147"/>
                </a:cubicBezTo>
                <a:cubicBezTo>
                  <a:pt x="214" y="147"/>
                  <a:pt x="214" y="147"/>
                  <a:pt x="214" y="147"/>
                </a:cubicBezTo>
                <a:cubicBezTo>
                  <a:pt x="214" y="141"/>
                  <a:pt x="214" y="141"/>
                  <a:pt x="214" y="141"/>
                </a:cubicBezTo>
                <a:cubicBezTo>
                  <a:pt x="180" y="141"/>
                  <a:pt x="180" y="141"/>
                  <a:pt x="180" y="141"/>
                </a:cubicBezTo>
                <a:close/>
                <a:moveTo>
                  <a:pt x="180" y="130"/>
                </a:moveTo>
                <a:cubicBezTo>
                  <a:pt x="180" y="136"/>
                  <a:pt x="180" y="136"/>
                  <a:pt x="180" y="136"/>
                </a:cubicBezTo>
                <a:cubicBezTo>
                  <a:pt x="214" y="136"/>
                  <a:pt x="214" y="136"/>
                  <a:pt x="214" y="136"/>
                </a:cubicBezTo>
                <a:cubicBezTo>
                  <a:pt x="214" y="130"/>
                  <a:pt x="214" y="130"/>
                  <a:pt x="214" y="130"/>
                </a:cubicBezTo>
                <a:cubicBezTo>
                  <a:pt x="180" y="130"/>
                  <a:pt x="180" y="130"/>
                  <a:pt x="180" y="130"/>
                </a:cubicBezTo>
                <a:close/>
                <a:moveTo>
                  <a:pt x="71" y="122"/>
                </a:moveTo>
                <a:cubicBezTo>
                  <a:pt x="51" y="122"/>
                  <a:pt x="34" y="139"/>
                  <a:pt x="34" y="159"/>
                </a:cubicBezTo>
                <a:cubicBezTo>
                  <a:pt x="34" y="189"/>
                  <a:pt x="34" y="189"/>
                  <a:pt x="34" y="189"/>
                </a:cubicBezTo>
                <a:cubicBezTo>
                  <a:pt x="34" y="210"/>
                  <a:pt x="51" y="226"/>
                  <a:pt x="71" y="226"/>
                </a:cubicBezTo>
                <a:cubicBezTo>
                  <a:pt x="133" y="226"/>
                  <a:pt x="133" y="226"/>
                  <a:pt x="133" y="226"/>
                </a:cubicBezTo>
                <a:cubicBezTo>
                  <a:pt x="153" y="226"/>
                  <a:pt x="170" y="210"/>
                  <a:pt x="170" y="189"/>
                </a:cubicBezTo>
                <a:cubicBezTo>
                  <a:pt x="170" y="159"/>
                  <a:pt x="170" y="159"/>
                  <a:pt x="170" y="159"/>
                </a:cubicBezTo>
                <a:cubicBezTo>
                  <a:pt x="170" y="139"/>
                  <a:pt x="153" y="122"/>
                  <a:pt x="133" y="122"/>
                </a:cubicBezTo>
                <a:lnTo>
                  <a:pt x="71" y="12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112" name="Group 1111"/>
          <p:cNvGrpSpPr/>
          <p:nvPr/>
        </p:nvGrpSpPr>
        <p:grpSpPr>
          <a:xfrm>
            <a:off x="6696228" y="2796844"/>
            <a:ext cx="1953732" cy="868609"/>
            <a:chOff x="1098171" y="3570851"/>
            <a:chExt cx="1745511" cy="823659"/>
          </a:xfrm>
        </p:grpSpPr>
        <p:sp>
          <p:nvSpPr>
            <p:cNvPr id="1113" name="TextBox 1112"/>
            <p:cNvSpPr txBox="1"/>
            <p:nvPr/>
          </p:nvSpPr>
          <p:spPr>
            <a:xfrm>
              <a:off x="1103757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14" name="Rectangle 1113"/>
            <p:cNvSpPr/>
            <p:nvPr/>
          </p:nvSpPr>
          <p:spPr>
            <a:xfrm>
              <a:off x="1098171" y="3899582"/>
              <a:ext cx="1745511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30" name="Group 1129"/>
          <p:cNvGrpSpPr/>
          <p:nvPr/>
        </p:nvGrpSpPr>
        <p:grpSpPr>
          <a:xfrm>
            <a:off x="9559041" y="2796845"/>
            <a:ext cx="1988312" cy="868611"/>
            <a:chOff x="1098171" y="3570851"/>
            <a:chExt cx="1776406" cy="823661"/>
          </a:xfrm>
        </p:grpSpPr>
        <p:sp>
          <p:nvSpPr>
            <p:cNvPr id="1131" name="TextBox 1130"/>
            <p:cNvSpPr txBox="1"/>
            <p:nvPr/>
          </p:nvSpPr>
          <p:spPr>
            <a:xfrm>
              <a:off x="1103759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32" name="Rectangle 1131"/>
            <p:cNvSpPr/>
            <p:nvPr/>
          </p:nvSpPr>
          <p:spPr>
            <a:xfrm>
              <a:off x="1098171" y="3899584"/>
              <a:ext cx="1776406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33" name="Group 1132"/>
          <p:cNvGrpSpPr/>
          <p:nvPr/>
        </p:nvGrpSpPr>
        <p:grpSpPr>
          <a:xfrm>
            <a:off x="6696229" y="3845166"/>
            <a:ext cx="1919830" cy="868609"/>
            <a:chOff x="1098171" y="3570851"/>
            <a:chExt cx="1715222" cy="823659"/>
          </a:xfrm>
        </p:grpSpPr>
        <p:sp>
          <p:nvSpPr>
            <p:cNvPr id="1134" name="TextBox 1133"/>
            <p:cNvSpPr txBox="1"/>
            <p:nvPr/>
          </p:nvSpPr>
          <p:spPr>
            <a:xfrm>
              <a:off x="1112468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35" name="Rectangle 1134"/>
            <p:cNvSpPr/>
            <p:nvPr/>
          </p:nvSpPr>
          <p:spPr>
            <a:xfrm>
              <a:off x="1098171" y="3899582"/>
              <a:ext cx="1715222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36" name="Group 1135"/>
          <p:cNvGrpSpPr/>
          <p:nvPr/>
        </p:nvGrpSpPr>
        <p:grpSpPr>
          <a:xfrm>
            <a:off x="9559041" y="3845166"/>
            <a:ext cx="1964985" cy="868609"/>
            <a:chOff x="1098171" y="3570851"/>
            <a:chExt cx="1755565" cy="823659"/>
          </a:xfrm>
        </p:grpSpPr>
        <p:sp>
          <p:nvSpPr>
            <p:cNvPr id="1137" name="TextBox 1136"/>
            <p:cNvSpPr txBox="1"/>
            <p:nvPr/>
          </p:nvSpPr>
          <p:spPr>
            <a:xfrm>
              <a:off x="1103757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38" name="Rectangle 1137"/>
            <p:cNvSpPr/>
            <p:nvPr/>
          </p:nvSpPr>
          <p:spPr>
            <a:xfrm>
              <a:off x="1098171" y="3899582"/>
              <a:ext cx="1755565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39" name="Group 1138"/>
          <p:cNvGrpSpPr/>
          <p:nvPr/>
        </p:nvGrpSpPr>
        <p:grpSpPr>
          <a:xfrm>
            <a:off x="6696228" y="4944791"/>
            <a:ext cx="2065940" cy="868607"/>
            <a:chOff x="1098172" y="3570851"/>
            <a:chExt cx="1845760" cy="823657"/>
          </a:xfrm>
        </p:grpSpPr>
        <p:sp>
          <p:nvSpPr>
            <p:cNvPr id="1140" name="TextBox 1139"/>
            <p:cNvSpPr txBox="1"/>
            <p:nvPr/>
          </p:nvSpPr>
          <p:spPr>
            <a:xfrm>
              <a:off x="1103756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41" name="Rectangle 1140"/>
            <p:cNvSpPr/>
            <p:nvPr/>
          </p:nvSpPr>
          <p:spPr>
            <a:xfrm>
              <a:off x="1098172" y="3899580"/>
              <a:ext cx="1845760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42" name="Group 1141"/>
          <p:cNvGrpSpPr/>
          <p:nvPr/>
        </p:nvGrpSpPr>
        <p:grpSpPr>
          <a:xfrm>
            <a:off x="9559040" y="4944791"/>
            <a:ext cx="1964984" cy="868609"/>
            <a:chOff x="1098172" y="3570851"/>
            <a:chExt cx="1755564" cy="823659"/>
          </a:xfrm>
        </p:grpSpPr>
        <p:sp>
          <p:nvSpPr>
            <p:cNvPr id="1143" name="TextBox 1142"/>
            <p:cNvSpPr txBox="1"/>
            <p:nvPr/>
          </p:nvSpPr>
          <p:spPr>
            <a:xfrm>
              <a:off x="1106348" y="3570851"/>
              <a:ext cx="128779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44" name="Rectangle 1143"/>
            <p:cNvSpPr/>
            <p:nvPr/>
          </p:nvSpPr>
          <p:spPr>
            <a:xfrm>
              <a:off x="1098172" y="3899582"/>
              <a:ext cx="1755564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98" name="TextBox 8">
            <a:extLst>
              <a:ext uri="{FF2B5EF4-FFF2-40B4-BE49-F238E27FC236}">
                <a16:creationId xmlns:a16="http://schemas.microsoft.com/office/drawing/2014/main" id="{D3551387-D0A2-428C-9D16-8C6924E3A468}"/>
              </a:ext>
            </a:extLst>
          </p:cNvPr>
          <p:cNvSpPr txBox="1"/>
          <p:nvPr/>
        </p:nvSpPr>
        <p:spPr>
          <a:xfrm>
            <a:off x="857251" y="295123"/>
            <a:ext cx="3937774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明年工作计划</a:t>
            </a:r>
          </a:p>
        </p:txBody>
      </p:sp>
      <p:sp>
        <p:nvSpPr>
          <p:cNvPr id="99" name="TextBox 8">
            <a:extLst>
              <a:ext uri="{FF2B5EF4-FFF2-40B4-BE49-F238E27FC236}">
                <a16:creationId xmlns:a16="http://schemas.microsoft.com/office/drawing/2014/main" id="{00D72A11-39C5-465F-8B3F-D8D66EE7A1B0}"/>
              </a:ext>
            </a:extLst>
          </p:cNvPr>
          <p:cNvSpPr txBox="1"/>
          <p:nvPr/>
        </p:nvSpPr>
        <p:spPr>
          <a:xfrm>
            <a:off x="708567" y="664455"/>
            <a:ext cx="2799628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FEAFB4D6-DDDA-461F-8552-B9B165DC2FCB}"/>
              </a:ext>
            </a:extLst>
          </p:cNvPr>
          <p:cNvSpPr/>
          <p:nvPr/>
        </p:nvSpPr>
        <p:spPr>
          <a:xfrm>
            <a:off x="0" y="370309"/>
            <a:ext cx="558279" cy="2160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0029B5E5-2961-4CD4-8D79-885BA57A4ADA}"/>
              </a:ext>
            </a:extLst>
          </p:cNvPr>
          <p:cNvSpPr/>
          <p:nvPr/>
        </p:nvSpPr>
        <p:spPr>
          <a:xfrm>
            <a:off x="0" y="591989"/>
            <a:ext cx="558279" cy="21602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65743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1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6" grpId="0" animBg="1"/>
      <p:bldP spid="1107" grpId="0" animBg="1"/>
      <p:bldP spid="1108" grpId="0" animBg="1"/>
      <p:bldP spid="1109" grpId="0" animBg="1"/>
      <p:bldP spid="1110" grpId="0" animBg="1"/>
      <p:bldP spid="11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789422" y="2976547"/>
            <a:ext cx="5283420" cy="2418352"/>
            <a:chOff x="3212076" y="2449974"/>
            <a:chExt cx="5771680" cy="2641840"/>
          </a:xfrm>
        </p:grpSpPr>
        <p:sp>
          <p:nvSpPr>
            <p:cNvPr id="85" name="Freeform 5"/>
            <p:cNvSpPr>
              <a:spLocks/>
            </p:cNvSpPr>
            <p:nvPr/>
          </p:nvSpPr>
          <p:spPr bwMode="auto">
            <a:xfrm>
              <a:off x="7360072" y="2683754"/>
              <a:ext cx="1623684" cy="1549589"/>
            </a:xfrm>
            <a:custGeom>
              <a:avLst/>
              <a:gdLst>
                <a:gd name="T0" fmla="*/ 1271 w 1271"/>
                <a:gd name="T1" fmla="*/ 1213 h 1213"/>
                <a:gd name="T2" fmla="*/ 811 w 1271"/>
                <a:gd name="T3" fmla="*/ 1213 h 1213"/>
                <a:gd name="T4" fmla="*/ 0 w 1271"/>
                <a:gd name="T5" fmla="*/ 0 h 1213"/>
                <a:gd name="T6" fmla="*/ 459 w 1271"/>
                <a:gd name="T7" fmla="*/ 0 h 1213"/>
                <a:gd name="T8" fmla="*/ 1271 w 1271"/>
                <a:gd name="T9" fmla="*/ 1213 h 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1" h="1213">
                  <a:moveTo>
                    <a:pt x="1271" y="1213"/>
                  </a:moveTo>
                  <a:lnTo>
                    <a:pt x="811" y="1213"/>
                  </a:lnTo>
                  <a:lnTo>
                    <a:pt x="0" y="0"/>
                  </a:lnTo>
                  <a:lnTo>
                    <a:pt x="459" y="0"/>
                  </a:lnTo>
                  <a:lnTo>
                    <a:pt x="1271" y="1213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05" tIns="41853" rIns="83705" bIns="41853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8" name="Freeform 6"/>
            <p:cNvSpPr>
              <a:spLocks/>
            </p:cNvSpPr>
            <p:nvPr/>
          </p:nvSpPr>
          <p:spPr bwMode="auto">
            <a:xfrm>
              <a:off x="6324031" y="2449974"/>
              <a:ext cx="1622407" cy="2408059"/>
            </a:xfrm>
            <a:custGeom>
              <a:avLst/>
              <a:gdLst>
                <a:gd name="T0" fmla="*/ 1270 w 1270"/>
                <a:gd name="T1" fmla="*/ 1885 h 1885"/>
                <a:gd name="T2" fmla="*/ 811 w 1270"/>
                <a:gd name="T3" fmla="*/ 1885 h 1885"/>
                <a:gd name="T4" fmla="*/ 0 w 1270"/>
                <a:gd name="T5" fmla="*/ 0 h 1885"/>
                <a:gd name="T6" fmla="*/ 459 w 1270"/>
                <a:gd name="T7" fmla="*/ 0 h 1885"/>
                <a:gd name="T8" fmla="*/ 1270 w 1270"/>
                <a:gd name="T9" fmla="*/ 1885 h 1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0" h="1885">
                  <a:moveTo>
                    <a:pt x="1270" y="1885"/>
                  </a:moveTo>
                  <a:lnTo>
                    <a:pt x="811" y="1885"/>
                  </a:lnTo>
                  <a:lnTo>
                    <a:pt x="0" y="0"/>
                  </a:lnTo>
                  <a:lnTo>
                    <a:pt x="459" y="0"/>
                  </a:lnTo>
                  <a:lnTo>
                    <a:pt x="1270" y="1885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05" tIns="41853" rIns="83705" bIns="41853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1" name="Freeform 7"/>
            <p:cNvSpPr>
              <a:spLocks/>
            </p:cNvSpPr>
            <p:nvPr/>
          </p:nvSpPr>
          <p:spPr bwMode="auto">
            <a:xfrm>
              <a:off x="5285435" y="2917534"/>
              <a:ext cx="1624962" cy="2174280"/>
            </a:xfrm>
            <a:custGeom>
              <a:avLst/>
              <a:gdLst>
                <a:gd name="T0" fmla="*/ 459 w 1272"/>
                <a:gd name="T1" fmla="*/ 0 h 1702"/>
                <a:gd name="T2" fmla="*/ 1272 w 1272"/>
                <a:gd name="T3" fmla="*/ 1702 h 1702"/>
                <a:gd name="T4" fmla="*/ 813 w 1272"/>
                <a:gd name="T5" fmla="*/ 1702 h 1702"/>
                <a:gd name="T6" fmla="*/ 0 w 1272"/>
                <a:gd name="T7" fmla="*/ 0 h 1702"/>
                <a:gd name="T8" fmla="*/ 459 w 1272"/>
                <a:gd name="T9" fmla="*/ 0 h 1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2" h="1702">
                  <a:moveTo>
                    <a:pt x="459" y="0"/>
                  </a:moveTo>
                  <a:lnTo>
                    <a:pt x="1272" y="1702"/>
                  </a:lnTo>
                  <a:lnTo>
                    <a:pt x="813" y="1702"/>
                  </a:lnTo>
                  <a:lnTo>
                    <a:pt x="0" y="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05" tIns="41853" rIns="83705" bIns="41853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4" name="Freeform 8"/>
            <p:cNvSpPr>
              <a:spLocks/>
            </p:cNvSpPr>
            <p:nvPr/>
          </p:nvSpPr>
          <p:spPr bwMode="auto">
            <a:xfrm>
              <a:off x="4249394" y="2683754"/>
              <a:ext cx="1622407" cy="1940500"/>
            </a:xfrm>
            <a:custGeom>
              <a:avLst/>
              <a:gdLst>
                <a:gd name="T0" fmla="*/ 459 w 1270"/>
                <a:gd name="T1" fmla="*/ 0 h 1519"/>
                <a:gd name="T2" fmla="*/ 1270 w 1270"/>
                <a:gd name="T3" fmla="*/ 1519 h 1519"/>
                <a:gd name="T4" fmla="*/ 811 w 1270"/>
                <a:gd name="T5" fmla="*/ 1519 h 1519"/>
                <a:gd name="T6" fmla="*/ 0 w 1270"/>
                <a:gd name="T7" fmla="*/ 0 h 1519"/>
                <a:gd name="T8" fmla="*/ 459 w 1270"/>
                <a:gd name="T9" fmla="*/ 0 h 1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0" h="1519">
                  <a:moveTo>
                    <a:pt x="459" y="0"/>
                  </a:moveTo>
                  <a:lnTo>
                    <a:pt x="1270" y="1519"/>
                  </a:lnTo>
                  <a:lnTo>
                    <a:pt x="811" y="1519"/>
                  </a:lnTo>
                  <a:lnTo>
                    <a:pt x="0" y="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05" tIns="41853" rIns="83705" bIns="41853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7" name="Freeform 9"/>
            <p:cNvSpPr>
              <a:spLocks/>
            </p:cNvSpPr>
            <p:nvPr/>
          </p:nvSpPr>
          <p:spPr bwMode="auto">
            <a:xfrm>
              <a:off x="3212076" y="3130873"/>
              <a:ext cx="1623684" cy="1727160"/>
            </a:xfrm>
            <a:custGeom>
              <a:avLst/>
              <a:gdLst>
                <a:gd name="T0" fmla="*/ 459 w 1271"/>
                <a:gd name="T1" fmla="*/ 0 h 1352"/>
                <a:gd name="T2" fmla="*/ 1271 w 1271"/>
                <a:gd name="T3" fmla="*/ 1352 h 1352"/>
                <a:gd name="T4" fmla="*/ 812 w 1271"/>
                <a:gd name="T5" fmla="*/ 1352 h 1352"/>
                <a:gd name="T6" fmla="*/ 0 w 1271"/>
                <a:gd name="T7" fmla="*/ 0 h 1352"/>
                <a:gd name="T8" fmla="*/ 459 w 1271"/>
                <a:gd name="T9" fmla="*/ 0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1" h="1352">
                  <a:moveTo>
                    <a:pt x="459" y="0"/>
                  </a:moveTo>
                  <a:lnTo>
                    <a:pt x="1271" y="1352"/>
                  </a:lnTo>
                  <a:lnTo>
                    <a:pt x="812" y="1352"/>
                  </a:lnTo>
                  <a:lnTo>
                    <a:pt x="0" y="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05" tIns="41853" rIns="83705" bIns="41853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24" name="Rounded Rectangle 123"/>
          <p:cNvSpPr/>
          <p:nvPr/>
        </p:nvSpPr>
        <p:spPr>
          <a:xfrm rot="5400000">
            <a:off x="3216410" y="3920268"/>
            <a:ext cx="1678112" cy="53910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5" name="Rounded Rectangle 124"/>
          <p:cNvSpPr/>
          <p:nvPr/>
        </p:nvSpPr>
        <p:spPr>
          <a:xfrm rot="5400000">
            <a:off x="3734457" y="3920269"/>
            <a:ext cx="2534129" cy="53910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6" name="Rounded Rectangle 125"/>
          <p:cNvSpPr/>
          <p:nvPr/>
        </p:nvSpPr>
        <p:spPr>
          <a:xfrm rot="5400000">
            <a:off x="4904359" y="3920269"/>
            <a:ext cx="2106119" cy="539101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7" name="Rounded Rectangle 126"/>
          <p:cNvSpPr/>
          <p:nvPr/>
        </p:nvSpPr>
        <p:spPr>
          <a:xfrm rot="5400000">
            <a:off x="5417248" y="3920270"/>
            <a:ext cx="2964470" cy="53910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8" name="Rounded Rectangle 127"/>
          <p:cNvSpPr/>
          <p:nvPr/>
        </p:nvSpPr>
        <p:spPr>
          <a:xfrm rot="5400000">
            <a:off x="6594228" y="3920270"/>
            <a:ext cx="2534130" cy="539101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9" name="Rounded Rectangle 128"/>
          <p:cNvSpPr/>
          <p:nvPr/>
        </p:nvSpPr>
        <p:spPr>
          <a:xfrm rot="5400000">
            <a:off x="8107521" y="3920269"/>
            <a:ext cx="1390438" cy="539101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1" name="Text Placeholder 32"/>
          <p:cNvSpPr txBox="1">
            <a:spLocks/>
          </p:cNvSpPr>
          <p:nvPr/>
        </p:nvSpPr>
        <p:spPr>
          <a:xfrm>
            <a:off x="9273362" y="2193648"/>
            <a:ext cx="1690187" cy="778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05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zh-CN" altLang="en-US" sz="105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n-US" sz="105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2" name="Rounded Rectangle 131"/>
          <p:cNvSpPr/>
          <p:nvPr/>
        </p:nvSpPr>
        <p:spPr>
          <a:xfrm>
            <a:off x="8527896" y="2121826"/>
            <a:ext cx="553540" cy="553540"/>
          </a:xfrm>
          <a:prstGeom prst="roundRect">
            <a:avLst>
              <a:gd name="adj" fmla="val 1655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</a:pPr>
            <a:r>
              <a:rPr lang="zh-CN" altLang="en-US" sz="1399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sz="1399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3" name="Text Placeholder 32"/>
          <p:cNvSpPr txBox="1">
            <a:spLocks/>
          </p:cNvSpPr>
          <p:nvPr/>
        </p:nvSpPr>
        <p:spPr>
          <a:xfrm>
            <a:off x="9299020" y="5680811"/>
            <a:ext cx="1690187" cy="778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05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zh-CN" altLang="en-US" sz="105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n-US" sz="105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4" name="Rounded Rectangle 133"/>
          <p:cNvSpPr/>
          <p:nvPr/>
        </p:nvSpPr>
        <p:spPr>
          <a:xfrm>
            <a:off x="8553554" y="5608991"/>
            <a:ext cx="553540" cy="553540"/>
          </a:xfrm>
          <a:prstGeom prst="roundRect">
            <a:avLst>
              <a:gd name="adj" fmla="val 1655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</a:pPr>
            <a:r>
              <a:rPr lang="zh-CN" altLang="en-US" sz="139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sz="1399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5" name="Arc 134"/>
          <p:cNvSpPr/>
          <p:nvPr/>
        </p:nvSpPr>
        <p:spPr>
          <a:xfrm rot="14978043" flipH="1">
            <a:off x="7026588" y="4484728"/>
            <a:ext cx="1628683" cy="1628683"/>
          </a:xfrm>
          <a:prstGeom prst="arc">
            <a:avLst>
              <a:gd name="adj1" fmla="val 17014246"/>
              <a:gd name="adj2" fmla="val 745915"/>
            </a:avLst>
          </a:prstGeom>
          <a:ln w="127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6" name="Arc 135"/>
          <p:cNvSpPr/>
          <p:nvPr/>
        </p:nvSpPr>
        <p:spPr>
          <a:xfrm rot="6621957" flipH="1" flipV="1">
            <a:off x="7719397" y="2326397"/>
            <a:ext cx="1628683" cy="1628683"/>
          </a:xfrm>
          <a:prstGeom prst="arc">
            <a:avLst>
              <a:gd name="adj1" fmla="val 17014246"/>
              <a:gd name="adj2" fmla="val 19242592"/>
            </a:avLst>
          </a:prstGeom>
          <a:ln w="127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7" name="Text Placeholder 32"/>
          <p:cNvSpPr txBox="1">
            <a:spLocks/>
          </p:cNvSpPr>
          <p:nvPr/>
        </p:nvSpPr>
        <p:spPr>
          <a:xfrm flipH="1">
            <a:off x="1920864" y="2193648"/>
            <a:ext cx="1590750" cy="778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05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zh-CN" altLang="en-US" sz="105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n-US" sz="105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8" name="Rounded Rectangle 137"/>
          <p:cNvSpPr/>
          <p:nvPr/>
        </p:nvSpPr>
        <p:spPr>
          <a:xfrm flipH="1">
            <a:off x="3703545" y="2121826"/>
            <a:ext cx="553540" cy="553540"/>
          </a:xfrm>
          <a:prstGeom prst="roundRect">
            <a:avLst>
              <a:gd name="adj" fmla="val 165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</a:pPr>
            <a:r>
              <a:rPr lang="zh-CN" altLang="en-US" sz="1399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sz="139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9" name="Text Placeholder 32"/>
          <p:cNvSpPr txBox="1">
            <a:spLocks/>
          </p:cNvSpPr>
          <p:nvPr/>
        </p:nvSpPr>
        <p:spPr>
          <a:xfrm flipH="1">
            <a:off x="1895204" y="5680812"/>
            <a:ext cx="1590750" cy="778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05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请替换文字内容，点击添加相关标题文字，修改文字内容，也可以直接复制你的内容到此。</a:t>
            </a:r>
            <a:endParaRPr lang="en-US" sz="105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0" name="Rounded Rectangle 139"/>
          <p:cNvSpPr/>
          <p:nvPr/>
        </p:nvSpPr>
        <p:spPr>
          <a:xfrm flipH="1">
            <a:off x="3677885" y="5608991"/>
            <a:ext cx="553540" cy="553540"/>
          </a:xfrm>
          <a:prstGeom prst="roundRect">
            <a:avLst>
              <a:gd name="adj" fmla="val 16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</a:pPr>
            <a:r>
              <a:rPr lang="zh-CN" altLang="en-US" sz="139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sz="1399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1" name="Arc 140"/>
          <p:cNvSpPr/>
          <p:nvPr/>
        </p:nvSpPr>
        <p:spPr>
          <a:xfrm rot="6621957">
            <a:off x="4081795" y="4200982"/>
            <a:ext cx="1862088" cy="1862088"/>
          </a:xfrm>
          <a:prstGeom prst="arc">
            <a:avLst>
              <a:gd name="adj1" fmla="val 16087243"/>
              <a:gd name="adj2" fmla="val 745915"/>
            </a:avLst>
          </a:prstGeom>
          <a:ln w="127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2" name="Arc 141"/>
          <p:cNvSpPr/>
          <p:nvPr/>
        </p:nvSpPr>
        <p:spPr>
          <a:xfrm rot="14978043" flipV="1">
            <a:off x="3436895" y="2326397"/>
            <a:ext cx="1628683" cy="1628683"/>
          </a:xfrm>
          <a:prstGeom prst="arc">
            <a:avLst>
              <a:gd name="adj1" fmla="val 17014246"/>
              <a:gd name="adj2" fmla="val 19242592"/>
            </a:avLst>
          </a:prstGeom>
          <a:ln w="127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7374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1" grpId="0"/>
      <p:bldP spid="132" grpId="0" animBg="1"/>
      <p:bldP spid="133" grpId="0"/>
      <p:bldP spid="134" grpId="0" animBg="1"/>
      <p:bldP spid="135" grpId="0" animBg="1"/>
      <p:bldP spid="136" grpId="0" animBg="1"/>
      <p:bldP spid="137" grpId="0"/>
      <p:bldP spid="138" grpId="0" animBg="1"/>
      <p:bldP spid="139" grpId="0"/>
      <p:bldP spid="140" grpId="0" animBg="1"/>
      <p:bldP spid="141" grpId="0" animBg="1"/>
      <p:bldP spid="14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B33003B-3602-4C78-8BAF-31F5FD3EB8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626" y="0"/>
            <a:ext cx="12879376" cy="7232650"/>
          </a:xfrm>
          <a:prstGeom prst="rect">
            <a:avLst/>
          </a:prstGeom>
        </p:spPr>
      </p:pic>
      <p:pic>
        <p:nvPicPr>
          <p:cNvPr id="2" name="Could This Be Lov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1261459"/>
            <a:ext cx="609600" cy="609600"/>
          </a:xfrm>
          <a:prstGeom prst="rect">
            <a:avLst/>
          </a:prstGeom>
        </p:spPr>
      </p:pic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3869496" y="5029722"/>
            <a:ext cx="6850001" cy="568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For year-end summary report/business/projects/New Year </a:t>
            </a:r>
            <a:r>
              <a:rPr lang="en-US" altLang="zh-CN" sz="1100" dirty="0" err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planFor</a:t>
            </a: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 year-end summary report/business/projects/New Year </a:t>
            </a:r>
            <a:r>
              <a:rPr lang="en-US" altLang="zh-CN" sz="1100" dirty="0" err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planFor</a:t>
            </a: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 year-end summary report/business/projects/New Year plan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TextBox 6"/>
          <p:cNvSpPr txBox="1">
            <a:spLocks noChangeArrowheads="1"/>
          </p:cNvSpPr>
          <p:nvPr/>
        </p:nvSpPr>
        <p:spPr bwMode="auto">
          <a:xfrm>
            <a:off x="2828975" y="3976365"/>
            <a:ext cx="8931041" cy="1107996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buNone/>
            </a:pPr>
            <a:r>
              <a:rPr lang="zh-CN" altLang="en-US" sz="6600" b="1" cap="all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方正细等线简体" panose="03000509000000000000" pitchFamily="65" charset="-122"/>
                <a:ea typeface="方正细等线简体" panose="03000509000000000000" pitchFamily="65" charset="-122"/>
                <a:cs typeface="Arial" panose="020B0604020202020204" pitchFamily="34" charset="0"/>
              </a:rPr>
              <a:t>非常感谢你的观看</a:t>
            </a:r>
          </a:p>
        </p:txBody>
      </p:sp>
      <p:sp>
        <p:nvSpPr>
          <p:cNvPr id="12" name="TextBox 6"/>
          <p:cNvSpPr txBox="1">
            <a:spLocks noChangeArrowheads="1"/>
          </p:cNvSpPr>
          <p:nvPr/>
        </p:nvSpPr>
        <p:spPr bwMode="auto">
          <a:xfrm>
            <a:off x="3752344" y="5596791"/>
            <a:ext cx="708430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>
              <a:buNone/>
            </a:pPr>
            <a:r>
              <a:rPr lang="zh-CN" altLang="en-US" sz="2400" cap="all" dirty="0">
                <a:solidFill>
                  <a:schemeClr val="bg1"/>
                </a:solidFill>
                <a:latin typeface="方正幼线简体" panose="03000509000000000000" pitchFamily="65" charset="-122"/>
                <a:ea typeface="方正幼线简体" panose="03000509000000000000" pitchFamily="65" charset="-122"/>
                <a:cs typeface="Arial" panose="020B0604020202020204" pitchFamily="34" charset="0"/>
              </a:rPr>
              <a:t>工作汇报 工作总结 年终总结 新年计划 商务报告</a:t>
            </a:r>
          </a:p>
        </p:txBody>
      </p:sp>
    </p:spTree>
    <p:extLst>
      <p:ext uri="{BB962C8B-B14F-4D97-AF65-F5344CB8AC3E}">
        <p14:creationId xmlns:p14="http://schemas.microsoft.com/office/powerpoint/2010/main" val="16563636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50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35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11" grpId="0"/>
      <p:bldP spid="11" grpId="1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725449" y="656454"/>
            <a:ext cx="4282606" cy="710346"/>
          </a:xfrm>
        </p:spPr>
        <p:txBody>
          <a:bodyPr anchor="t">
            <a:normAutofit lnSpcReduction="10000"/>
          </a:bodyPr>
          <a:lstStyle/>
          <a:p>
            <a:r>
              <a:rPr lang="en-US" b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版权声明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471978" y="1553273"/>
            <a:ext cx="6242826" cy="421673"/>
          </a:xfrm>
        </p:spPr>
        <p:txBody>
          <a:bodyPr anchor="t">
            <a:normAutofit lnSpcReduction="10000"/>
          </a:bodyPr>
          <a:lstStyle/>
          <a:p>
            <a:r>
              <a:rPr lang="en-US" sz="2278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感谢您支持原创设计事业，支持设计版权产品</a:t>
            </a:r>
            <a:r>
              <a:rPr lang="en-US" sz="2278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！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2057417" y="2389141"/>
            <a:ext cx="9337998" cy="4231904"/>
          </a:xfrm>
        </p:spPr>
        <p:txBody>
          <a:bodyPr anchor="t"/>
          <a:lstStyle/>
          <a:p>
            <a:pPr algn="l">
              <a:spcBef>
                <a:spcPts val="1519"/>
              </a:spcBef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感谢您下载千图网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原创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！</a:t>
            </a:r>
          </a:p>
          <a:p>
            <a:pPr algn="l">
              <a:spcBef>
                <a:spcPts val="1519"/>
              </a:spcBef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金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！</a:t>
            </a:r>
          </a:p>
          <a:p>
            <a:pPr algn="l">
              <a:spcBef>
                <a:spcPts val="1519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algn="l">
              <a:spcBef>
                <a:spcPts val="1519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algn="l">
              <a:spcBef>
                <a:spcPts val="1519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3、禁止把作品纳入商标或服务标记。</a:t>
            </a:r>
          </a:p>
          <a:p>
            <a:pPr algn="l">
              <a:spcBef>
                <a:spcPts val="1519"/>
              </a:spcBef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4、禁止用户用下载格式在网上传播作品。或者作品可以让第三方单独付费或共享免费下载、或通过转移电话服务系统传播。</a:t>
            </a:r>
          </a:p>
        </p:txBody>
      </p:sp>
    </p:spTree>
    <p:extLst>
      <p:ext uri="{BB962C8B-B14F-4D97-AF65-F5344CB8AC3E}">
        <p14:creationId xmlns:p14="http://schemas.microsoft.com/office/powerpoint/2010/main" val="4602614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 advTm="0">
        <p15:prstTrans prst="airplane"/>
      </p:transition>
    </mc:Choice>
    <mc:Fallback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548A3A9-5B54-4058-8AD6-AAE3F43F6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838087" cy="7232650"/>
          </a:xfrm>
          <a:prstGeom prst="rect">
            <a:avLst/>
          </a:prstGeom>
        </p:spPr>
      </p:pic>
      <p:sp>
        <p:nvSpPr>
          <p:cNvPr id="16" name="任意多边形 15"/>
          <p:cNvSpPr/>
          <p:nvPr/>
        </p:nvSpPr>
        <p:spPr>
          <a:xfrm flipV="1">
            <a:off x="5752977" y="-12857"/>
            <a:ext cx="7085110" cy="7271223"/>
          </a:xfrm>
          <a:custGeom>
            <a:avLst/>
            <a:gdLst>
              <a:gd name="connsiteX0" fmla="*/ 1601745 w 5987384"/>
              <a:gd name="connsiteY0" fmla="*/ 0 h 6870191"/>
              <a:gd name="connsiteX1" fmla="*/ 5987384 w 5987384"/>
              <a:gd name="connsiteY1" fmla="*/ 0 h 6870191"/>
              <a:gd name="connsiteX2" fmla="*/ 2179128 w 5987384"/>
              <a:gd name="connsiteY2" fmla="*/ 6870191 h 6870191"/>
              <a:gd name="connsiteX3" fmla="*/ 0 w 5987384"/>
              <a:gd name="connsiteY3" fmla="*/ 6870191 h 6870191"/>
              <a:gd name="connsiteX4" fmla="*/ 0 w 5987384"/>
              <a:gd name="connsiteY4" fmla="*/ 2891132 h 6870191"/>
              <a:gd name="connsiteX0" fmla="*/ 1601745 w 5987384"/>
              <a:gd name="connsiteY0" fmla="*/ 0 h 6894575"/>
              <a:gd name="connsiteX1" fmla="*/ 5987384 w 5987384"/>
              <a:gd name="connsiteY1" fmla="*/ 0 h 6894575"/>
              <a:gd name="connsiteX2" fmla="*/ 2252280 w 5987384"/>
              <a:gd name="connsiteY2" fmla="*/ 6894575 h 6894575"/>
              <a:gd name="connsiteX3" fmla="*/ 0 w 5987384"/>
              <a:gd name="connsiteY3" fmla="*/ 6870191 h 6894575"/>
              <a:gd name="connsiteX4" fmla="*/ 0 w 5987384"/>
              <a:gd name="connsiteY4" fmla="*/ 2891132 h 6894575"/>
              <a:gd name="connsiteX5" fmla="*/ 1601745 w 5987384"/>
              <a:gd name="connsiteY5" fmla="*/ 0 h 6894575"/>
              <a:gd name="connsiteX0" fmla="*/ 1601745 w 5987384"/>
              <a:gd name="connsiteY0" fmla="*/ 0 h 6894575"/>
              <a:gd name="connsiteX1" fmla="*/ 5987384 w 5987384"/>
              <a:gd name="connsiteY1" fmla="*/ 0 h 6894575"/>
              <a:gd name="connsiteX2" fmla="*/ 2252280 w 5987384"/>
              <a:gd name="connsiteY2" fmla="*/ 6894575 h 6894575"/>
              <a:gd name="connsiteX3" fmla="*/ 0 w 5987384"/>
              <a:gd name="connsiteY3" fmla="*/ 6881077 h 6894575"/>
              <a:gd name="connsiteX4" fmla="*/ 0 w 5987384"/>
              <a:gd name="connsiteY4" fmla="*/ 2891132 h 6894575"/>
              <a:gd name="connsiteX5" fmla="*/ 1601745 w 5987384"/>
              <a:gd name="connsiteY5" fmla="*/ 0 h 6894575"/>
              <a:gd name="connsiteX0" fmla="*/ 3845308 w 8230947"/>
              <a:gd name="connsiteY0" fmla="*/ 0 h 6894575"/>
              <a:gd name="connsiteX1" fmla="*/ 8230947 w 8230947"/>
              <a:gd name="connsiteY1" fmla="*/ 0 h 6894575"/>
              <a:gd name="connsiteX2" fmla="*/ 4495843 w 8230947"/>
              <a:gd name="connsiteY2" fmla="*/ 6894575 h 6894575"/>
              <a:gd name="connsiteX3" fmla="*/ 2243563 w 8230947"/>
              <a:gd name="connsiteY3" fmla="*/ 6881077 h 6894575"/>
              <a:gd name="connsiteX4" fmla="*/ 0 w 8230947"/>
              <a:gd name="connsiteY4" fmla="*/ 6886641 h 6894575"/>
              <a:gd name="connsiteX5" fmla="*/ 3845308 w 8230947"/>
              <a:gd name="connsiteY5" fmla="*/ 0 h 6894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30947" h="6894575">
                <a:moveTo>
                  <a:pt x="3845308" y="0"/>
                </a:moveTo>
                <a:lnTo>
                  <a:pt x="8230947" y="0"/>
                </a:lnTo>
                <a:lnTo>
                  <a:pt x="4495843" y="6894575"/>
                </a:lnTo>
                <a:lnTo>
                  <a:pt x="2243563" y="6881077"/>
                </a:lnTo>
                <a:lnTo>
                  <a:pt x="0" y="6886641"/>
                </a:lnTo>
                <a:lnTo>
                  <a:pt x="3845308" y="0"/>
                </a:lnTo>
                <a:close/>
              </a:path>
            </a:pathLst>
          </a:custGeom>
          <a:solidFill>
            <a:srgbClr val="333F50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353377" y="4408413"/>
            <a:ext cx="216881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solidFill>
                  <a:schemeClr val="bg1"/>
                </a:solidFill>
                <a:latin typeface="Agency FB" panose="020B0503020202020204" pitchFamily="34" charset="0"/>
                <a:ea typeface="Kozuka Gothic Pro B" panose="020B0800000000000000" pitchFamily="34" charset="-128"/>
              </a:rPr>
              <a:t>01</a:t>
            </a:r>
            <a:endParaRPr lang="zh-CN" altLang="en-US" sz="16600" dirty="0">
              <a:solidFill>
                <a:schemeClr val="bg1"/>
              </a:solidFill>
              <a:latin typeface="Agency FB" panose="020B0503020202020204" pitchFamily="34" charset="0"/>
              <a:ea typeface="Kozuka Gothic Pro B" panose="020B0800000000000000" pitchFamily="34" charset="-128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004535" y="1272913"/>
            <a:ext cx="23488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年度工作概述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004535" y="1740938"/>
            <a:ext cx="3206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7139065" y="1796133"/>
            <a:ext cx="295232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880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86"/>
          <p:cNvSpPr>
            <a:spLocks noEditPoints="1"/>
          </p:cNvSpPr>
          <p:nvPr/>
        </p:nvSpPr>
        <p:spPr bwMode="auto">
          <a:xfrm>
            <a:off x="7618293" y="1850189"/>
            <a:ext cx="795123" cy="689011"/>
          </a:xfrm>
          <a:custGeom>
            <a:avLst/>
            <a:gdLst>
              <a:gd name="T0" fmla="*/ 71 w 72"/>
              <a:gd name="T1" fmla="*/ 15 h 60"/>
              <a:gd name="T2" fmla="*/ 57 w 72"/>
              <a:gd name="T3" fmla="*/ 17 h 60"/>
              <a:gd name="T4" fmla="*/ 44 w 72"/>
              <a:gd name="T5" fmla="*/ 45 h 60"/>
              <a:gd name="T6" fmla="*/ 12 w 72"/>
              <a:gd name="T7" fmla="*/ 45 h 60"/>
              <a:gd name="T8" fmla="*/ 14 w 72"/>
              <a:gd name="T9" fmla="*/ 48 h 60"/>
              <a:gd name="T10" fmla="*/ 48 w 72"/>
              <a:gd name="T11" fmla="*/ 50 h 60"/>
              <a:gd name="T12" fmla="*/ 14 w 72"/>
              <a:gd name="T13" fmla="*/ 51 h 60"/>
              <a:gd name="T14" fmla="*/ 9 w 72"/>
              <a:gd name="T15" fmla="*/ 44 h 60"/>
              <a:gd name="T16" fmla="*/ 8 w 72"/>
              <a:gd name="T17" fmla="*/ 41 h 60"/>
              <a:gd name="T18" fmla="*/ 1 w 72"/>
              <a:gd name="T19" fmla="*/ 22 h 60"/>
              <a:gd name="T20" fmla="*/ 11 w 72"/>
              <a:gd name="T21" fmla="*/ 40 h 60"/>
              <a:gd name="T22" fmla="*/ 44 w 72"/>
              <a:gd name="T23" fmla="*/ 42 h 60"/>
              <a:gd name="T24" fmla="*/ 54 w 72"/>
              <a:gd name="T25" fmla="*/ 16 h 60"/>
              <a:gd name="T26" fmla="*/ 71 w 72"/>
              <a:gd name="T27" fmla="*/ 12 h 60"/>
              <a:gd name="T28" fmla="*/ 18 w 72"/>
              <a:gd name="T29" fmla="*/ 56 h 60"/>
              <a:gd name="T30" fmla="*/ 11 w 72"/>
              <a:gd name="T31" fmla="*/ 56 h 60"/>
              <a:gd name="T32" fmla="*/ 18 w 72"/>
              <a:gd name="T33" fmla="*/ 56 h 60"/>
              <a:gd name="T34" fmla="*/ 15 w 72"/>
              <a:gd name="T35" fmla="*/ 54 h 60"/>
              <a:gd name="T36" fmla="*/ 15 w 72"/>
              <a:gd name="T37" fmla="*/ 58 h 60"/>
              <a:gd name="T38" fmla="*/ 45 w 72"/>
              <a:gd name="T39" fmla="*/ 56 h 60"/>
              <a:gd name="T40" fmla="*/ 38 w 72"/>
              <a:gd name="T41" fmla="*/ 56 h 60"/>
              <a:gd name="T42" fmla="*/ 45 w 72"/>
              <a:gd name="T43" fmla="*/ 56 h 60"/>
              <a:gd name="T44" fmla="*/ 42 w 72"/>
              <a:gd name="T45" fmla="*/ 54 h 60"/>
              <a:gd name="T46" fmla="*/ 42 w 72"/>
              <a:gd name="T47" fmla="*/ 58 h 60"/>
              <a:gd name="T48" fmla="*/ 46 w 72"/>
              <a:gd name="T49" fmla="*/ 35 h 60"/>
              <a:gd name="T50" fmla="*/ 12 w 72"/>
              <a:gd name="T51" fmla="*/ 34 h 60"/>
              <a:gd name="T52" fmla="*/ 12 w 72"/>
              <a:gd name="T53" fmla="*/ 36 h 60"/>
              <a:gd name="T54" fmla="*/ 46 w 72"/>
              <a:gd name="T55" fmla="*/ 35 h 60"/>
              <a:gd name="T56" fmla="*/ 12 w 72"/>
              <a:gd name="T57" fmla="*/ 39 h 60"/>
              <a:gd name="T58" fmla="*/ 43 w 72"/>
              <a:gd name="T59" fmla="*/ 40 h 60"/>
              <a:gd name="T60" fmla="*/ 43 w 72"/>
              <a:gd name="T61" fmla="*/ 38 h 60"/>
              <a:gd name="T62" fmla="*/ 13 w 72"/>
              <a:gd name="T63" fmla="*/ 28 h 60"/>
              <a:gd name="T64" fmla="*/ 16 w 72"/>
              <a:gd name="T65" fmla="*/ 23 h 60"/>
              <a:gd name="T66" fmla="*/ 28 w 72"/>
              <a:gd name="T67" fmla="*/ 14 h 60"/>
              <a:gd name="T68" fmla="*/ 33 w 72"/>
              <a:gd name="T69" fmla="*/ 17 h 60"/>
              <a:gd name="T70" fmla="*/ 36 w 72"/>
              <a:gd name="T71" fmla="*/ 22 h 60"/>
              <a:gd name="T72" fmla="*/ 39 w 72"/>
              <a:gd name="T73" fmla="*/ 17 h 60"/>
              <a:gd name="T74" fmla="*/ 51 w 72"/>
              <a:gd name="T75" fmla="*/ 7 h 60"/>
              <a:gd name="T76" fmla="*/ 51 w 72"/>
              <a:gd name="T77" fmla="*/ 0 h 60"/>
              <a:gd name="T78" fmla="*/ 49 w 72"/>
              <a:gd name="T79" fmla="*/ 5 h 60"/>
              <a:gd name="T80" fmla="*/ 36 w 72"/>
              <a:gd name="T81" fmla="*/ 15 h 60"/>
              <a:gd name="T82" fmla="*/ 31 w 72"/>
              <a:gd name="T83" fmla="*/ 12 h 60"/>
              <a:gd name="T84" fmla="*/ 28 w 72"/>
              <a:gd name="T85" fmla="*/ 7 h 60"/>
              <a:gd name="T86" fmla="*/ 25 w 72"/>
              <a:gd name="T87" fmla="*/ 11 h 60"/>
              <a:gd name="T88" fmla="*/ 13 w 72"/>
              <a:gd name="T89" fmla="*/ 22 h 60"/>
              <a:gd name="T90" fmla="*/ 13 w 72"/>
              <a:gd name="T91" fmla="*/ 28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2" h="60">
                <a:moveTo>
                  <a:pt x="72" y="13"/>
                </a:moveTo>
                <a:cubicBezTo>
                  <a:pt x="72" y="14"/>
                  <a:pt x="71" y="15"/>
                  <a:pt x="71" y="15"/>
                </a:cubicBezTo>
                <a:cubicBezTo>
                  <a:pt x="60" y="15"/>
                  <a:pt x="60" y="15"/>
                  <a:pt x="60" y="15"/>
                </a:cubicBezTo>
                <a:cubicBezTo>
                  <a:pt x="59" y="15"/>
                  <a:pt x="57" y="16"/>
                  <a:pt x="57" y="17"/>
                </a:cubicBezTo>
                <a:cubicBezTo>
                  <a:pt x="49" y="41"/>
                  <a:pt x="49" y="41"/>
                  <a:pt x="49" y="41"/>
                </a:cubicBezTo>
                <a:cubicBezTo>
                  <a:pt x="49" y="43"/>
                  <a:pt x="46" y="45"/>
                  <a:pt x="44" y="45"/>
                </a:cubicBezTo>
                <a:cubicBezTo>
                  <a:pt x="14" y="45"/>
                  <a:pt x="14" y="45"/>
                  <a:pt x="14" y="45"/>
                </a:cubicBezTo>
                <a:cubicBezTo>
                  <a:pt x="13" y="45"/>
                  <a:pt x="13" y="45"/>
                  <a:pt x="12" y="45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3" y="48"/>
                  <a:pt x="14" y="48"/>
                </a:cubicBezTo>
                <a:cubicBezTo>
                  <a:pt x="47" y="48"/>
                  <a:pt x="47" y="48"/>
                  <a:pt x="47" y="48"/>
                </a:cubicBezTo>
                <a:cubicBezTo>
                  <a:pt x="48" y="48"/>
                  <a:pt x="48" y="49"/>
                  <a:pt x="48" y="50"/>
                </a:cubicBezTo>
                <a:cubicBezTo>
                  <a:pt x="48" y="50"/>
                  <a:pt x="48" y="51"/>
                  <a:pt x="47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11" y="51"/>
                  <a:pt x="9" y="49"/>
                  <a:pt x="9" y="47"/>
                </a:cubicBezTo>
                <a:cubicBezTo>
                  <a:pt x="9" y="44"/>
                  <a:pt x="9" y="44"/>
                  <a:pt x="9" y="44"/>
                </a:cubicBezTo>
                <a:cubicBezTo>
                  <a:pt x="9" y="43"/>
                  <a:pt x="9" y="43"/>
                  <a:pt x="9" y="43"/>
                </a:cubicBezTo>
                <a:cubicBezTo>
                  <a:pt x="9" y="42"/>
                  <a:pt x="8" y="42"/>
                  <a:pt x="8" y="41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3"/>
                  <a:pt x="0" y="22"/>
                  <a:pt x="1" y="22"/>
                </a:cubicBezTo>
                <a:cubicBezTo>
                  <a:pt x="2" y="21"/>
                  <a:pt x="3" y="22"/>
                  <a:pt x="3" y="22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1"/>
                  <a:pt x="13" y="42"/>
                  <a:pt x="14" y="42"/>
                </a:cubicBezTo>
                <a:cubicBezTo>
                  <a:pt x="44" y="42"/>
                  <a:pt x="44" y="42"/>
                  <a:pt x="44" y="42"/>
                </a:cubicBezTo>
                <a:cubicBezTo>
                  <a:pt x="45" y="42"/>
                  <a:pt x="46" y="41"/>
                  <a:pt x="47" y="40"/>
                </a:cubicBezTo>
                <a:cubicBezTo>
                  <a:pt x="54" y="16"/>
                  <a:pt x="54" y="16"/>
                  <a:pt x="54" y="16"/>
                </a:cubicBezTo>
                <a:cubicBezTo>
                  <a:pt x="55" y="13"/>
                  <a:pt x="57" y="12"/>
                  <a:pt x="60" y="12"/>
                </a:cubicBez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2" y="12"/>
                  <a:pt x="72" y="13"/>
                </a:cubicBezTo>
                <a:close/>
                <a:moveTo>
                  <a:pt x="18" y="56"/>
                </a:moveTo>
                <a:cubicBezTo>
                  <a:pt x="18" y="58"/>
                  <a:pt x="17" y="60"/>
                  <a:pt x="15" y="60"/>
                </a:cubicBezTo>
                <a:cubicBezTo>
                  <a:pt x="13" y="60"/>
                  <a:pt x="11" y="58"/>
                  <a:pt x="11" y="56"/>
                </a:cubicBezTo>
                <a:cubicBezTo>
                  <a:pt x="11" y="54"/>
                  <a:pt x="13" y="52"/>
                  <a:pt x="15" y="52"/>
                </a:cubicBezTo>
                <a:cubicBezTo>
                  <a:pt x="17" y="52"/>
                  <a:pt x="18" y="54"/>
                  <a:pt x="18" y="56"/>
                </a:cubicBezTo>
                <a:close/>
                <a:moveTo>
                  <a:pt x="16" y="56"/>
                </a:moveTo>
                <a:cubicBezTo>
                  <a:pt x="16" y="55"/>
                  <a:pt x="16" y="54"/>
                  <a:pt x="15" y="54"/>
                </a:cubicBezTo>
                <a:cubicBezTo>
                  <a:pt x="14" y="54"/>
                  <a:pt x="13" y="55"/>
                  <a:pt x="13" y="56"/>
                </a:cubicBezTo>
                <a:cubicBezTo>
                  <a:pt x="13" y="57"/>
                  <a:pt x="14" y="58"/>
                  <a:pt x="15" y="58"/>
                </a:cubicBezTo>
                <a:cubicBezTo>
                  <a:pt x="16" y="58"/>
                  <a:pt x="16" y="57"/>
                  <a:pt x="16" y="56"/>
                </a:cubicBezTo>
                <a:close/>
                <a:moveTo>
                  <a:pt x="45" y="56"/>
                </a:moveTo>
                <a:cubicBezTo>
                  <a:pt x="45" y="58"/>
                  <a:pt x="44" y="60"/>
                  <a:pt x="42" y="60"/>
                </a:cubicBezTo>
                <a:cubicBezTo>
                  <a:pt x="40" y="60"/>
                  <a:pt x="38" y="58"/>
                  <a:pt x="38" y="56"/>
                </a:cubicBezTo>
                <a:cubicBezTo>
                  <a:pt x="38" y="54"/>
                  <a:pt x="40" y="52"/>
                  <a:pt x="42" y="52"/>
                </a:cubicBezTo>
                <a:cubicBezTo>
                  <a:pt x="44" y="52"/>
                  <a:pt x="45" y="54"/>
                  <a:pt x="45" y="56"/>
                </a:cubicBezTo>
                <a:close/>
                <a:moveTo>
                  <a:pt x="43" y="56"/>
                </a:moveTo>
                <a:cubicBezTo>
                  <a:pt x="43" y="55"/>
                  <a:pt x="43" y="54"/>
                  <a:pt x="42" y="54"/>
                </a:cubicBezTo>
                <a:cubicBezTo>
                  <a:pt x="41" y="54"/>
                  <a:pt x="40" y="55"/>
                  <a:pt x="40" y="56"/>
                </a:cubicBezTo>
                <a:cubicBezTo>
                  <a:pt x="40" y="57"/>
                  <a:pt x="41" y="58"/>
                  <a:pt x="42" y="58"/>
                </a:cubicBezTo>
                <a:cubicBezTo>
                  <a:pt x="43" y="58"/>
                  <a:pt x="43" y="57"/>
                  <a:pt x="43" y="56"/>
                </a:cubicBezTo>
                <a:close/>
                <a:moveTo>
                  <a:pt x="46" y="35"/>
                </a:moveTo>
                <a:cubicBezTo>
                  <a:pt x="46" y="34"/>
                  <a:pt x="45" y="34"/>
                  <a:pt x="45" y="34"/>
                </a:cubicBezTo>
                <a:cubicBezTo>
                  <a:pt x="12" y="34"/>
                  <a:pt x="12" y="34"/>
                  <a:pt x="12" y="34"/>
                </a:cubicBezTo>
                <a:cubicBezTo>
                  <a:pt x="11" y="34"/>
                  <a:pt x="11" y="34"/>
                  <a:pt x="11" y="35"/>
                </a:cubicBezTo>
                <a:cubicBezTo>
                  <a:pt x="11" y="35"/>
                  <a:pt x="11" y="36"/>
                  <a:pt x="12" y="36"/>
                </a:cubicBezTo>
                <a:cubicBezTo>
                  <a:pt x="45" y="36"/>
                  <a:pt x="45" y="36"/>
                  <a:pt x="45" y="36"/>
                </a:cubicBezTo>
                <a:cubicBezTo>
                  <a:pt x="45" y="36"/>
                  <a:pt x="46" y="35"/>
                  <a:pt x="46" y="35"/>
                </a:cubicBezTo>
                <a:close/>
                <a:moveTo>
                  <a:pt x="13" y="38"/>
                </a:moveTo>
                <a:cubicBezTo>
                  <a:pt x="13" y="38"/>
                  <a:pt x="12" y="39"/>
                  <a:pt x="12" y="39"/>
                </a:cubicBezTo>
                <a:cubicBezTo>
                  <a:pt x="12" y="40"/>
                  <a:pt x="13" y="40"/>
                  <a:pt x="13" y="40"/>
                </a:cubicBezTo>
                <a:cubicBezTo>
                  <a:pt x="43" y="40"/>
                  <a:pt x="43" y="40"/>
                  <a:pt x="43" y="40"/>
                </a:cubicBezTo>
                <a:cubicBezTo>
                  <a:pt x="44" y="40"/>
                  <a:pt x="44" y="40"/>
                  <a:pt x="44" y="39"/>
                </a:cubicBezTo>
                <a:cubicBezTo>
                  <a:pt x="44" y="39"/>
                  <a:pt x="44" y="38"/>
                  <a:pt x="43" y="38"/>
                </a:cubicBezTo>
                <a:lnTo>
                  <a:pt x="13" y="38"/>
                </a:lnTo>
                <a:close/>
                <a:moveTo>
                  <a:pt x="13" y="28"/>
                </a:moveTo>
                <a:cubicBezTo>
                  <a:pt x="14" y="28"/>
                  <a:pt x="16" y="27"/>
                  <a:pt x="16" y="25"/>
                </a:cubicBezTo>
                <a:cubicBezTo>
                  <a:pt x="16" y="24"/>
                  <a:pt x="16" y="24"/>
                  <a:pt x="16" y="23"/>
                </a:cubicBez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7" y="14"/>
                  <a:pt x="28" y="14"/>
                </a:cubicBezTo>
                <a:cubicBezTo>
                  <a:pt x="28" y="14"/>
                  <a:pt x="29" y="13"/>
                  <a:pt x="29" y="13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8"/>
                  <a:pt x="33" y="18"/>
                  <a:pt x="33" y="19"/>
                </a:cubicBezTo>
                <a:cubicBezTo>
                  <a:pt x="33" y="20"/>
                  <a:pt x="34" y="22"/>
                  <a:pt x="36" y="22"/>
                </a:cubicBezTo>
                <a:cubicBezTo>
                  <a:pt x="38" y="22"/>
                  <a:pt x="39" y="20"/>
                  <a:pt x="39" y="19"/>
                </a:cubicBezTo>
                <a:cubicBezTo>
                  <a:pt x="39" y="18"/>
                  <a:pt x="39" y="18"/>
                  <a:pt x="39" y="17"/>
                </a:cubicBezTo>
                <a:cubicBezTo>
                  <a:pt x="50" y="6"/>
                  <a:pt x="50" y="6"/>
                  <a:pt x="50" y="6"/>
                </a:cubicBezTo>
                <a:cubicBezTo>
                  <a:pt x="50" y="7"/>
                  <a:pt x="51" y="7"/>
                  <a:pt x="51" y="7"/>
                </a:cubicBezTo>
                <a:cubicBezTo>
                  <a:pt x="53" y="7"/>
                  <a:pt x="54" y="5"/>
                  <a:pt x="54" y="4"/>
                </a:cubicBezTo>
                <a:cubicBezTo>
                  <a:pt x="54" y="2"/>
                  <a:pt x="53" y="0"/>
                  <a:pt x="51" y="0"/>
                </a:cubicBezTo>
                <a:cubicBezTo>
                  <a:pt x="50" y="0"/>
                  <a:pt x="48" y="2"/>
                  <a:pt x="48" y="4"/>
                </a:cubicBezTo>
                <a:cubicBezTo>
                  <a:pt x="48" y="4"/>
                  <a:pt x="48" y="5"/>
                  <a:pt x="49" y="5"/>
                </a:cubicBezTo>
                <a:cubicBezTo>
                  <a:pt x="38" y="16"/>
                  <a:pt x="38" y="16"/>
                  <a:pt x="38" y="16"/>
                </a:cubicBezTo>
                <a:cubicBezTo>
                  <a:pt x="37" y="16"/>
                  <a:pt x="37" y="15"/>
                  <a:pt x="36" y="15"/>
                </a:cubicBezTo>
                <a:cubicBezTo>
                  <a:pt x="36" y="15"/>
                  <a:pt x="35" y="16"/>
                  <a:pt x="35" y="16"/>
                </a:cubicBezTo>
                <a:cubicBezTo>
                  <a:pt x="31" y="12"/>
                  <a:pt x="31" y="12"/>
                  <a:pt x="31" y="12"/>
                </a:cubicBezTo>
                <a:cubicBezTo>
                  <a:pt x="31" y="11"/>
                  <a:pt x="31" y="11"/>
                  <a:pt x="31" y="10"/>
                </a:cubicBezTo>
                <a:cubicBezTo>
                  <a:pt x="31" y="9"/>
                  <a:pt x="30" y="7"/>
                  <a:pt x="28" y="7"/>
                </a:cubicBezTo>
                <a:cubicBezTo>
                  <a:pt x="26" y="7"/>
                  <a:pt x="25" y="9"/>
                  <a:pt x="25" y="10"/>
                </a:cubicBezTo>
                <a:cubicBezTo>
                  <a:pt x="25" y="11"/>
                  <a:pt x="25" y="11"/>
                  <a:pt x="25" y="11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2"/>
                  <a:pt x="13" y="22"/>
                  <a:pt x="13" y="22"/>
                </a:cubicBezTo>
                <a:cubicBezTo>
                  <a:pt x="11" y="22"/>
                  <a:pt x="10" y="23"/>
                  <a:pt x="10" y="25"/>
                </a:cubicBezTo>
                <a:cubicBezTo>
                  <a:pt x="10" y="27"/>
                  <a:pt x="11" y="28"/>
                  <a:pt x="13" y="2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6386" tIns="48194" rIns="96386" bIns="48194" numCol="1" anchor="t" anchorCtr="0" compatLnSpc="1">
            <a:prstTxWarp prst="textNoShape">
              <a:avLst/>
            </a:prstTxWarp>
          </a:bodyPr>
          <a:lstStyle/>
          <a:p>
            <a:pPr defTabSz="1285075">
              <a:defRPr/>
            </a:pPr>
            <a:endParaRPr lang="en-US" sz="1899" kern="0">
              <a:solidFill>
                <a:prstClr val="black"/>
              </a:solidFill>
            </a:endParaRPr>
          </a:p>
        </p:txBody>
      </p:sp>
      <p:sp>
        <p:nvSpPr>
          <p:cNvPr id="6" name="Freeform 20"/>
          <p:cNvSpPr>
            <a:spLocks noEditPoints="1"/>
          </p:cNvSpPr>
          <p:nvPr/>
        </p:nvSpPr>
        <p:spPr bwMode="auto">
          <a:xfrm>
            <a:off x="4685630" y="2260005"/>
            <a:ext cx="553737" cy="513866"/>
          </a:xfrm>
          <a:custGeom>
            <a:avLst/>
            <a:gdLst>
              <a:gd name="T0" fmla="*/ 55 w 70"/>
              <a:gd name="T1" fmla="*/ 45 h 65"/>
              <a:gd name="T2" fmla="*/ 55 w 70"/>
              <a:gd name="T3" fmla="*/ 35 h 65"/>
              <a:gd name="T4" fmla="*/ 29 w 70"/>
              <a:gd name="T5" fmla="*/ 25 h 65"/>
              <a:gd name="T6" fmla="*/ 40 w 70"/>
              <a:gd name="T7" fmla="*/ 50 h 65"/>
              <a:gd name="T8" fmla="*/ 49 w 70"/>
              <a:gd name="T9" fmla="*/ 51 h 65"/>
              <a:gd name="T10" fmla="*/ 64 w 70"/>
              <a:gd name="T11" fmla="*/ 65 h 65"/>
              <a:gd name="T12" fmla="*/ 48 w 70"/>
              <a:gd name="T13" fmla="*/ 44 h 65"/>
              <a:gd name="T14" fmla="*/ 28 w 70"/>
              <a:gd name="T15" fmla="*/ 35 h 65"/>
              <a:gd name="T16" fmla="*/ 48 w 70"/>
              <a:gd name="T17" fmla="*/ 27 h 65"/>
              <a:gd name="T18" fmla="*/ 50 w 70"/>
              <a:gd name="T19" fmla="*/ 47 h 65"/>
              <a:gd name="T20" fmla="*/ 51 w 70"/>
              <a:gd name="T21" fmla="*/ 45 h 65"/>
              <a:gd name="T22" fmla="*/ 66 w 70"/>
              <a:gd name="T23" fmla="*/ 61 h 65"/>
              <a:gd name="T24" fmla="*/ 52 w 70"/>
              <a:gd name="T25" fmla="*/ 50 h 65"/>
              <a:gd name="T26" fmla="*/ 53 w 70"/>
              <a:gd name="T27" fmla="*/ 49 h 65"/>
              <a:gd name="T28" fmla="*/ 55 w 70"/>
              <a:gd name="T29" fmla="*/ 48 h 65"/>
              <a:gd name="T30" fmla="*/ 66 w 70"/>
              <a:gd name="T31" fmla="*/ 61 h 65"/>
              <a:gd name="T32" fmla="*/ 34 w 70"/>
              <a:gd name="T33" fmla="*/ 42 h 65"/>
              <a:gd name="T34" fmla="*/ 32 w 70"/>
              <a:gd name="T35" fmla="*/ 43 h 65"/>
              <a:gd name="T36" fmla="*/ 34 w 70"/>
              <a:gd name="T37" fmla="*/ 28 h 65"/>
              <a:gd name="T38" fmla="*/ 39 w 70"/>
              <a:gd name="T39" fmla="*/ 60 h 65"/>
              <a:gd name="T40" fmla="*/ 33 w 70"/>
              <a:gd name="T41" fmla="*/ 60 h 65"/>
              <a:gd name="T42" fmla="*/ 31 w 70"/>
              <a:gd name="T43" fmla="*/ 60 h 65"/>
              <a:gd name="T44" fmla="*/ 28 w 70"/>
              <a:gd name="T45" fmla="*/ 47 h 65"/>
              <a:gd name="T46" fmla="*/ 18 w 70"/>
              <a:gd name="T47" fmla="*/ 33 h 65"/>
              <a:gd name="T48" fmla="*/ 18 w 70"/>
              <a:gd name="T49" fmla="*/ 31 h 65"/>
              <a:gd name="T50" fmla="*/ 31 w 70"/>
              <a:gd name="T51" fmla="*/ 21 h 65"/>
              <a:gd name="T52" fmla="*/ 45 w 70"/>
              <a:gd name="T53" fmla="*/ 19 h 65"/>
              <a:gd name="T54" fmla="*/ 47 w 70"/>
              <a:gd name="T55" fmla="*/ 19 h 65"/>
              <a:gd name="T56" fmla="*/ 56 w 70"/>
              <a:gd name="T57" fmla="*/ 33 h 65"/>
              <a:gd name="T58" fmla="*/ 55 w 70"/>
              <a:gd name="T59" fmla="*/ 43 h 65"/>
              <a:gd name="T60" fmla="*/ 60 w 70"/>
              <a:gd name="T61" fmla="*/ 45 h 65"/>
              <a:gd name="T62" fmla="*/ 32 w 70"/>
              <a:gd name="T63" fmla="*/ 0 h 65"/>
              <a:gd name="T64" fmla="*/ 51 w 70"/>
              <a:gd name="T65" fmla="*/ 57 h 65"/>
              <a:gd name="T66" fmla="*/ 60 w 70"/>
              <a:gd name="T67" fmla="*/ 24 h 65"/>
              <a:gd name="T68" fmla="*/ 60 w 70"/>
              <a:gd name="T69" fmla="*/ 24 h 65"/>
              <a:gd name="T70" fmla="*/ 33 w 70"/>
              <a:gd name="T71" fmla="*/ 15 h 65"/>
              <a:gd name="T72" fmla="*/ 31 w 70"/>
              <a:gd name="T73" fmla="*/ 15 h 65"/>
              <a:gd name="T74" fmla="*/ 25 w 70"/>
              <a:gd name="T75" fmla="*/ 4 h 65"/>
              <a:gd name="T76" fmla="*/ 25 w 70"/>
              <a:gd name="T77" fmla="*/ 4 h 65"/>
              <a:gd name="T78" fmla="*/ 3 w 70"/>
              <a:gd name="T79" fmla="*/ 31 h 65"/>
              <a:gd name="T80" fmla="*/ 17 w 70"/>
              <a:gd name="T81" fmla="*/ 44 h 65"/>
              <a:gd name="T82" fmla="*/ 4 w 70"/>
              <a:gd name="T83" fmla="*/ 39 h 65"/>
              <a:gd name="T84" fmla="*/ 4 w 70"/>
              <a:gd name="T85" fmla="*/ 39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0" h="65">
                <a:moveTo>
                  <a:pt x="68" y="55"/>
                </a:moveTo>
                <a:cubicBezTo>
                  <a:pt x="59" y="47"/>
                  <a:pt x="59" y="47"/>
                  <a:pt x="59" y="47"/>
                </a:cubicBezTo>
                <a:cubicBezTo>
                  <a:pt x="58" y="46"/>
                  <a:pt x="56" y="45"/>
                  <a:pt x="55" y="45"/>
                </a:cubicBezTo>
                <a:cubicBezTo>
                  <a:pt x="54" y="45"/>
                  <a:pt x="54" y="45"/>
                  <a:pt x="54" y="45"/>
                </a:cubicBezTo>
                <a:cubicBezTo>
                  <a:pt x="52" y="44"/>
                  <a:pt x="52" y="44"/>
                  <a:pt x="52" y="44"/>
                </a:cubicBezTo>
                <a:cubicBezTo>
                  <a:pt x="54" y="41"/>
                  <a:pt x="55" y="38"/>
                  <a:pt x="55" y="35"/>
                </a:cubicBezTo>
                <a:cubicBezTo>
                  <a:pt x="55" y="31"/>
                  <a:pt x="53" y="28"/>
                  <a:pt x="50" y="25"/>
                </a:cubicBezTo>
                <a:cubicBezTo>
                  <a:pt x="47" y="22"/>
                  <a:pt x="44" y="21"/>
                  <a:pt x="40" y="21"/>
                </a:cubicBezTo>
                <a:cubicBezTo>
                  <a:pt x="36" y="21"/>
                  <a:pt x="32" y="22"/>
                  <a:pt x="29" y="25"/>
                </a:cubicBezTo>
                <a:cubicBezTo>
                  <a:pt x="26" y="28"/>
                  <a:pt x="25" y="31"/>
                  <a:pt x="25" y="35"/>
                </a:cubicBezTo>
                <a:cubicBezTo>
                  <a:pt x="25" y="39"/>
                  <a:pt x="26" y="43"/>
                  <a:pt x="29" y="46"/>
                </a:cubicBezTo>
                <a:cubicBezTo>
                  <a:pt x="32" y="49"/>
                  <a:pt x="36" y="50"/>
                  <a:pt x="40" y="50"/>
                </a:cubicBezTo>
                <a:cubicBezTo>
                  <a:pt x="43" y="50"/>
                  <a:pt x="46" y="50"/>
                  <a:pt x="48" y="48"/>
                </a:cubicBezTo>
                <a:cubicBezTo>
                  <a:pt x="49" y="49"/>
                  <a:pt x="49" y="49"/>
                  <a:pt x="49" y="49"/>
                </a:cubicBezTo>
                <a:cubicBezTo>
                  <a:pt x="49" y="50"/>
                  <a:pt x="49" y="50"/>
                  <a:pt x="49" y="51"/>
                </a:cubicBezTo>
                <a:cubicBezTo>
                  <a:pt x="49" y="52"/>
                  <a:pt x="50" y="53"/>
                  <a:pt x="51" y="55"/>
                </a:cubicBezTo>
                <a:cubicBezTo>
                  <a:pt x="60" y="63"/>
                  <a:pt x="60" y="63"/>
                  <a:pt x="60" y="63"/>
                </a:cubicBezTo>
                <a:cubicBezTo>
                  <a:pt x="61" y="64"/>
                  <a:pt x="62" y="65"/>
                  <a:pt x="64" y="65"/>
                </a:cubicBezTo>
                <a:cubicBezTo>
                  <a:pt x="65" y="65"/>
                  <a:pt x="67" y="64"/>
                  <a:pt x="68" y="63"/>
                </a:cubicBezTo>
                <a:cubicBezTo>
                  <a:pt x="70" y="61"/>
                  <a:pt x="70" y="58"/>
                  <a:pt x="68" y="55"/>
                </a:cubicBezTo>
                <a:close/>
                <a:moveTo>
                  <a:pt x="48" y="44"/>
                </a:moveTo>
                <a:cubicBezTo>
                  <a:pt x="46" y="46"/>
                  <a:pt x="43" y="47"/>
                  <a:pt x="40" y="47"/>
                </a:cubicBezTo>
                <a:cubicBezTo>
                  <a:pt x="37" y="47"/>
                  <a:pt x="34" y="46"/>
                  <a:pt x="31" y="44"/>
                </a:cubicBezTo>
                <a:cubicBezTo>
                  <a:pt x="29" y="42"/>
                  <a:pt x="28" y="39"/>
                  <a:pt x="28" y="35"/>
                </a:cubicBezTo>
                <a:cubicBezTo>
                  <a:pt x="28" y="32"/>
                  <a:pt x="29" y="29"/>
                  <a:pt x="31" y="27"/>
                </a:cubicBezTo>
                <a:cubicBezTo>
                  <a:pt x="34" y="25"/>
                  <a:pt x="37" y="24"/>
                  <a:pt x="40" y="24"/>
                </a:cubicBezTo>
                <a:cubicBezTo>
                  <a:pt x="43" y="24"/>
                  <a:pt x="46" y="25"/>
                  <a:pt x="48" y="27"/>
                </a:cubicBezTo>
                <a:cubicBezTo>
                  <a:pt x="53" y="32"/>
                  <a:pt x="53" y="39"/>
                  <a:pt x="48" y="44"/>
                </a:cubicBezTo>
                <a:close/>
                <a:moveTo>
                  <a:pt x="51" y="47"/>
                </a:moveTo>
                <a:cubicBezTo>
                  <a:pt x="51" y="47"/>
                  <a:pt x="50" y="47"/>
                  <a:pt x="50" y="47"/>
                </a:cubicBezTo>
                <a:cubicBezTo>
                  <a:pt x="49" y="47"/>
                  <a:pt x="49" y="47"/>
                  <a:pt x="49" y="47"/>
                </a:cubicBezTo>
                <a:cubicBezTo>
                  <a:pt x="50" y="46"/>
                  <a:pt x="50" y="46"/>
                  <a:pt x="50" y="46"/>
                </a:cubicBezTo>
                <a:cubicBezTo>
                  <a:pt x="51" y="46"/>
                  <a:pt x="51" y="45"/>
                  <a:pt x="51" y="45"/>
                </a:cubicBezTo>
                <a:cubicBezTo>
                  <a:pt x="52" y="46"/>
                  <a:pt x="52" y="46"/>
                  <a:pt x="52" y="46"/>
                </a:cubicBezTo>
                <a:cubicBezTo>
                  <a:pt x="51" y="46"/>
                  <a:pt x="51" y="46"/>
                  <a:pt x="51" y="47"/>
                </a:cubicBezTo>
                <a:close/>
                <a:moveTo>
                  <a:pt x="66" y="61"/>
                </a:moveTo>
                <a:cubicBezTo>
                  <a:pt x="65" y="62"/>
                  <a:pt x="63" y="62"/>
                  <a:pt x="62" y="61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52"/>
                  <a:pt x="52" y="51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49"/>
                  <a:pt x="52" y="49"/>
                </a:cubicBezTo>
                <a:cubicBezTo>
                  <a:pt x="53" y="49"/>
                  <a:pt x="53" y="49"/>
                  <a:pt x="53" y="49"/>
                </a:cubicBezTo>
                <a:cubicBezTo>
                  <a:pt x="53" y="48"/>
                  <a:pt x="53" y="48"/>
                  <a:pt x="54" y="48"/>
                </a:cubicBezTo>
                <a:cubicBezTo>
                  <a:pt x="54" y="48"/>
                  <a:pt x="54" y="48"/>
                  <a:pt x="54" y="48"/>
                </a:cubicBezTo>
                <a:cubicBezTo>
                  <a:pt x="54" y="48"/>
                  <a:pt x="54" y="48"/>
                  <a:pt x="55" y="48"/>
                </a:cubicBezTo>
                <a:cubicBezTo>
                  <a:pt x="55" y="48"/>
                  <a:pt x="56" y="48"/>
                  <a:pt x="57" y="49"/>
                </a:cubicBezTo>
                <a:cubicBezTo>
                  <a:pt x="65" y="58"/>
                  <a:pt x="65" y="58"/>
                  <a:pt x="65" y="58"/>
                </a:cubicBezTo>
                <a:cubicBezTo>
                  <a:pt x="66" y="59"/>
                  <a:pt x="67" y="60"/>
                  <a:pt x="66" y="61"/>
                </a:cubicBezTo>
                <a:close/>
                <a:moveTo>
                  <a:pt x="34" y="29"/>
                </a:moveTo>
                <a:cubicBezTo>
                  <a:pt x="32" y="31"/>
                  <a:pt x="31" y="33"/>
                  <a:pt x="31" y="35"/>
                </a:cubicBezTo>
                <a:cubicBezTo>
                  <a:pt x="31" y="38"/>
                  <a:pt x="32" y="40"/>
                  <a:pt x="34" y="42"/>
                </a:cubicBezTo>
                <a:cubicBezTo>
                  <a:pt x="34" y="42"/>
                  <a:pt x="34" y="43"/>
                  <a:pt x="34" y="43"/>
                </a:cubicBezTo>
                <a:cubicBezTo>
                  <a:pt x="33" y="43"/>
                  <a:pt x="33" y="43"/>
                  <a:pt x="33" y="43"/>
                </a:cubicBezTo>
                <a:cubicBezTo>
                  <a:pt x="33" y="43"/>
                  <a:pt x="32" y="43"/>
                  <a:pt x="32" y="43"/>
                </a:cubicBezTo>
                <a:cubicBezTo>
                  <a:pt x="30" y="41"/>
                  <a:pt x="29" y="38"/>
                  <a:pt x="29" y="35"/>
                </a:cubicBezTo>
                <a:cubicBezTo>
                  <a:pt x="29" y="33"/>
                  <a:pt x="30" y="30"/>
                  <a:pt x="32" y="28"/>
                </a:cubicBezTo>
                <a:cubicBezTo>
                  <a:pt x="33" y="28"/>
                  <a:pt x="33" y="28"/>
                  <a:pt x="34" y="28"/>
                </a:cubicBezTo>
                <a:cubicBezTo>
                  <a:pt x="34" y="28"/>
                  <a:pt x="34" y="29"/>
                  <a:pt x="34" y="29"/>
                </a:cubicBezTo>
                <a:close/>
                <a:moveTo>
                  <a:pt x="49" y="55"/>
                </a:moveTo>
                <a:cubicBezTo>
                  <a:pt x="46" y="57"/>
                  <a:pt x="43" y="59"/>
                  <a:pt x="39" y="60"/>
                </a:cubicBezTo>
                <a:cubicBezTo>
                  <a:pt x="41" y="58"/>
                  <a:pt x="43" y="55"/>
                  <a:pt x="45" y="52"/>
                </a:cubicBezTo>
                <a:cubicBezTo>
                  <a:pt x="44" y="52"/>
                  <a:pt x="43" y="52"/>
                  <a:pt x="42" y="52"/>
                </a:cubicBezTo>
                <a:cubicBezTo>
                  <a:pt x="40" y="57"/>
                  <a:pt x="37" y="60"/>
                  <a:pt x="33" y="60"/>
                </a:cubicBezTo>
                <a:cubicBezTo>
                  <a:pt x="33" y="51"/>
                  <a:pt x="33" y="51"/>
                  <a:pt x="33" y="51"/>
                </a:cubicBezTo>
                <a:cubicBezTo>
                  <a:pt x="32" y="51"/>
                  <a:pt x="32" y="50"/>
                  <a:pt x="31" y="50"/>
                </a:cubicBezTo>
                <a:cubicBezTo>
                  <a:pt x="31" y="60"/>
                  <a:pt x="31" y="60"/>
                  <a:pt x="31" y="60"/>
                </a:cubicBezTo>
                <a:cubicBezTo>
                  <a:pt x="26" y="60"/>
                  <a:pt x="22" y="54"/>
                  <a:pt x="20" y="47"/>
                </a:cubicBezTo>
                <a:cubicBezTo>
                  <a:pt x="22" y="47"/>
                  <a:pt x="25" y="48"/>
                  <a:pt x="28" y="48"/>
                </a:cubicBezTo>
                <a:cubicBezTo>
                  <a:pt x="28" y="48"/>
                  <a:pt x="28" y="48"/>
                  <a:pt x="28" y="47"/>
                </a:cubicBezTo>
                <a:cubicBezTo>
                  <a:pt x="27" y="47"/>
                  <a:pt x="27" y="46"/>
                  <a:pt x="26" y="46"/>
                </a:cubicBezTo>
                <a:cubicBezTo>
                  <a:pt x="24" y="45"/>
                  <a:pt x="21" y="45"/>
                  <a:pt x="19" y="44"/>
                </a:cubicBezTo>
                <a:cubicBezTo>
                  <a:pt x="18" y="41"/>
                  <a:pt x="18" y="37"/>
                  <a:pt x="18" y="33"/>
                </a:cubicBezTo>
                <a:cubicBezTo>
                  <a:pt x="23" y="33"/>
                  <a:pt x="23" y="33"/>
                  <a:pt x="23" y="33"/>
                </a:cubicBezTo>
                <a:cubicBezTo>
                  <a:pt x="23" y="32"/>
                  <a:pt x="23" y="31"/>
                  <a:pt x="24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6"/>
                  <a:pt x="18" y="22"/>
                  <a:pt x="19" y="19"/>
                </a:cubicBezTo>
                <a:cubicBezTo>
                  <a:pt x="23" y="18"/>
                  <a:pt x="27" y="17"/>
                  <a:pt x="31" y="17"/>
                </a:cubicBezTo>
                <a:cubicBezTo>
                  <a:pt x="31" y="21"/>
                  <a:pt x="31" y="21"/>
                  <a:pt x="31" y="21"/>
                </a:cubicBezTo>
                <a:cubicBezTo>
                  <a:pt x="32" y="21"/>
                  <a:pt x="32" y="20"/>
                  <a:pt x="33" y="20"/>
                </a:cubicBezTo>
                <a:cubicBezTo>
                  <a:pt x="33" y="17"/>
                  <a:pt x="33" y="17"/>
                  <a:pt x="33" y="17"/>
                </a:cubicBezTo>
                <a:cubicBezTo>
                  <a:pt x="37" y="17"/>
                  <a:pt x="41" y="18"/>
                  <a:pt x="45" y="19"/>
                </a:cubicBezTo>
                <a:cubicBezTo>
                  <a:pt x="45" y="19"/>
                  <a:pt x="45" y="19"/>
                  <a:pt x="45" y="20"/>
                </a:cubicBezTo>
                <a:cubicBezTo>
                  <a:pt x="46" y="20"/>
                  <a:pt x="47" y="20"/>
                  <a:pt x="48" y="21"/>
                </a:cubicBezTo>
                <a:cubicBezTo>
                  <a:pt x="47" y="20"/>
                  <a:pt x="47" y="20"/>
                  <a:pt x="47" y="19"/>
                </a:cubicBezTo>
                <a:cubicBezTo>
                  <a:pt x="55" y="22"/>
                  <a:pt x="60" y="26"/>
                  <a:pt x="61" y="31"/>
                </a:cubicBezTo>
                <a:cubicBezTo>
                  <a:pt x="56" y="31"/>
                  <a:pt x="56" y="31"/>
                  <a:pt x="56" y="31"/>
                </a:cubicBezTo>
                <a:cubicBezTo>
                  <a:pt x="56" y="31"/>
                  <a:pt x="56" y="32"/>
                  <a:pt x="56" y="33"/>
                </a:cubicBezTo>
                <a:cubicBezTo>
                  <a:pt x="61" y="33"/>
                  <a:pt x="61" y="33"/>
                  <a:pt x="61" y="33"/>
                </a:cubicBezTo>
                <a:cubicBezTo>
                  <a:pt x="61" y="35"/>
                  <a:pt x="59" y="38"/>
                  <a:pt x="56" y="40"/>
                </a:cubicBezTo>
                <a:cubicBezTo>
                  <a:pt x="56" y="41"/>
                  <a:pt x="55" y="42"/>
                  <a:pt x="55" y="43"/>
                </a:cubicBezTo>
                <a:cubicBezTo>
                  <a:pt x="57" y="41"/>
                  <a:pt x="59" y="40"/>
                  <a:pt x="60" y="39"/>
                </a:cubicBezTo>
                <a:cubicBezTo>
                  <a:pt x="60" y="40"/>
                  <a:pt x="59" y="42"/>
                  <a:pt x="58" y="44"/>
                </a:cubicBezTo>
                <a:cubicBezTo>
                  <a:pt x="59" y="44"/>
                  <a:pt x="60" y="45"/>
                  <a:pt x="60" y="45"/>
                </a:cubicBezTo>
                <a:cubicBezTo>
                  <a:pt x="61" y="46"/>
                  <a:pt x="61" y="46"/>
                  <a:pt x="61" y="46"/>
                </a:cubicBezTo>
                <a:cubicBezTo>
                  <a:pt x="63" y="41"/>
                  <a:pt x="64" y="37"/>
                  <a:pt x="64" y="32"/>
                </a:cubicBezTo>
                <a:cubicBezTo>
                  <a:pt x="64" y="14"/>
                  <a:pt x="50" y="0"/>
                  <a:pt x="32" y="0"/>
                </a:cubicBezTo>
                <a:cubicBezTo>
                  <a:pt x="15" y="0"/>
                  <a:pt x="0" y="14"/>
                  <a:pt x="0" y="32"/>
                </a:cubicBezTo>
                <a:cubicBezTo>
                  <a:pt x="0" y="49"/>
                  <a:pt x="15" y="63"/>
                  <a:pt x="32" y="63"/>
                </a:cubicBezTo>
                <a:cubicBezTo>
                  <a:pt x="39" y="63"/>
                  <a:pt x="46" y="61"/>
                  <a:pt x="51" y="57"/>
                </a:cubicBezTo>
                <a:cubicBezTo>
                  <a:pt x="50" y="56"/>
                  <a:pt x="50" y="56"/>
                  <a:pt x="50" y="56"/>
                </a:cubicBezTo>
                <a:cubicBezTo>
                  <a:pt x="49" y="56"/>
                  <a:pt x="49" y="55"/>
                  <a:pt x="49" y="55"/>
                </a:cubicBezTo>
                <a:close/>
                <a:moveTo>
                  <a:pt x="60" y="24"/>
                </a:moveTo>
                <a:cubicBezTo>
                  <a:pt x="57" y="21"/>
                  <a:pt x="53" y="19"/>
                  <a:pt x="47" y="17"/>
                </a:cubicBezTo>
                <a:cubicBezTo>
                  <a:pt x="45" y="11"/>
                  <a:pt x="42" y="6"/>
                  <a:pt x="39" y="4"/>
                </a:cubicBezTo>
                <a:cubicBezTo>
                  <a:pt x="50" y="6"/>
                  <a:pt x="58" y="14"/>
                  <a:pt x="60" y="24"/>
                </a:cubicBezTo>
                <a:close/>
                <a:moveTo>
                  <a:pt x="33" y="3"/>
                </a:moveTo>
                <a:cubicBezTo>
                  <a:pt x="38" y="3"/>
                  <a:pt x="42" y="9"/>
                  <a:pt x="44" y="16"/>
                </a:cubicBezTo>
                <a:cubicBezTo>
                  <a:pt x="41" y="16"/>
                  <a:pt x="37" y="15"/>
                  <a:pt x="33" y="15"/>
                </a:cubicBezTo>
                <a:lnTo>
                  <a:pt x="33" y="3"/>
                </a:lnTo>
                <a:close/>
                <a:moveTo>
                  <a:pt x="31" y="3"/>
                </a:moveTo>
                <a:cubicBezTo>
                  <a:pt x="31" y="15"/>
                  <a:pt x="31" y="15"/>
                  <a:pt x="31" y="15"/>
                </a:cubicBezTo>
                <a:cubicBezTo>
                  <a:pt x="27" y="15"/>
                  <a:pt x="23" y="16"/>
                  <a:pt x="20" y="16"/>
                </a:cubicBezTo>
                <a:cubicBezTo>
                  <a:pt x="22" y="9"/>
                  <a:pt x="26" y="3"/>
                  <a:pt x="31" y="3"/>
                </a:cubicBezTo>
                <a:close/>
                <a:moveTo>
                  <a:pt x="25" y="4"/>
                </a:moveTo>
                <a:cubicBezTo>
                  <a:pt x="22" y="6"/>
                  <a:pt x="19" y="11"/>
                  <a:pt x="18" y="17"/>
                </a:cubicBezTo>
                <a:cubicBezTo>
                  <a:pt x="12" y="19"/>
                  <a:pt x="7" y="21"/>
                  <a:pt x="4" y="24"/>
                </a:cubicBezTo>
                <a:cubicBezTo>
                  <a:pt x="7" y="14"/>
                  <a:pt x="15" y="6"/>
                  <a:pt x="25" y="4"/>
                </a:cubicBezTo>
                <a:close/>
                <a:moveTo>
                  <a:pt x="17" y="19"/>
                </a:moveTo>
                <a:cubicBezTo>
                  <a:pt x="16" y="23"/>
                  <a:pt x="16" y="27"/>
                  <a:pt x="16" y="31"/>
                </a:cubicBezTo>
                <a:cubicBezTo>
                  <a:pt x="3" y="31"/>
                  <a:pt x="3" y="31"/>
                  <a:pt x="3" y="31"/>
                </a:cubicBezTo>
                <a:cubicBezTo>
                  <a:pt x="4" y="26"/>
                  <a:pt x="9" y="22"/>
                  <a:pt x="17" y="19"/>
                </a:cubicBezTo>
                <a:close/>
                <a:moveTo>
                  <a:pt x="16" y="33"/>
                </a:moveTo>
                <a:cubicBezTo>
                  <a:pt x="16" y="37"/>
                  <a:pt x="16" y="40"/>
                  <a:pt x="17" y="44"/>
                </a:cubicBezTo>
                <a:cubicBezTo>
                  <a:pt x="9" y="41"/>
                  <a:pt x="4" y="37"/>
                  <a:pt x="3" y="33"/>
                </a:cubicBezTo>
                <a:lnTo>
                  <a:pt x="16" y="33"/>
                </a:lnTo>
                <a:close/>
                <a:moveTo>
                  <a:pt x="4" y="39"/>
                </a:moveTo>
                <a:cubicBezTo>
                  <a:pt x="7" y="42"/>
                  <a:pt x="12" y="44"/>
                  <a:pt x="18" y="46"/>
                </a:cubicBezTo>
                <a:cubicBezTo>
                  <a:pt x="19" y="52"/>
                  <a:pt x="22" y="57"/>
                  <a:pt x="25" y="60"/>
                </a:cubicBezTo>
                <a:cubicBezTo>
                  <a:pt x="15" y="57"/>
                  <a:pt x="7" y="49"/>
                  <a:pt x="4" y="3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6386" tIns="48194" rIns="96386" bIns="48194" numCol="1" anchor="t" anchorCtr="0" compatLnSpc="1">
            <a:prstTxWarp prst="textNoShape">
              <a:avLst/>
            </a:prstTxWarp>
          </a:bodyPr>
          <a:lstStyle/>
          <a:p>
            <a:pPr defTabSz="1285075">
              <a:defRPr/>
            </a:pPr>
            <a:endParaRPr lang="en-US" sz="1899" kern="0">
              <a:solidFill>
                <a:prstClr val="black"/>
              </a:solidFill>
            </a:endParaRPr>
          </a:p>
        </p:txBody>
      </p:sp>
      <p:sp>
        <p:nvSpPr>
          <p:cNvPr id="7" name="Freeform 24"/>
          <p:cNvSpPr>
            <a:spLocks noEditPoints="1"/>
          </p:cNvSpPr>
          <p:nvPr/>
        </p:nvSpPr>
        <p:spPr bwMode="auto">
          <a:xfrm>
            <a:off x="3731300" y="2775630"/>
            <a:ext cx="745494" cy="786587"/>
          </a:xfrm>
          <a:custGeom>
            <a:avLst/>
            <a:gdLst>
              <a:gd name="T0" fmla="*/ 22 w 62"/>
              <a:gd name="T1" fmla="*/ 32 h 65"/>
              <a:gd name="T2" fmla="*/ 22 w 62"/>
              <a:gd name="T3" fmla="*/ 52 h 65"/>
              <a:gd name="T4" fmla="*/ 26 w 62"/>
              <a:gd name="T5" fmla="*/ 43 h 65"/>
              <a:gd name="T6" fmla="*/ 47 w 62"/>
              <a:gd name="T7" fmla="*/ 7 h 65"/>
              <a:gd name="T8" fmla="*/ 47 w 62"/>
              <a:gd name="T9" fmla="*/ 19 h 65"/>
              <a:gd name="T10" fmla="*/ 40 w 62"/>
              <a:gd name="T11" fmla="*/ 37 h 65"/>
              <a:gd name="T12" fmla="*/ 36 w 62"/>
              <a:gd name="T13" fmla="*/ 27 h 65"/>
              <a:gd name="T14" fmla="*/ 32 w 62"/>
              <a:gd name="T15" fmla="*/ 26 h 65"/>
              <a:gd name="T16" fmla="*/ 24 w 62"/>
              <a:gd name="T17" fmla="*/ 22 h 65"/>
              <a:gd name="T18" fmla="*/ 18 w 62"/>
              <a:gd name="T19" fmla="*/ 21 h 65"/>
              <a:gd name="T20" fmla="*/ 11 w 62"/>
              <a:gd name="T21" fmla="*/ 28 h 65"/>
              <a:gd name="T22" fmla="*/ 6 w 62"/>
              <a:gd name="T23" fmla="*/ 28 h 65"/>
              <a:gd name="T24" fmla="*/ 3 w 62"/>
              <a:gd name="T25" fmla="*/ 38 h 65"/>
              <a:gd name="T26" fmla="*/ 0 w 62"/>
              <a:gd name="T27" fmla="*/ 43 h 65"/>
              <a:gd name="T28" fmla="*/ 3 w 62"/>
              <a:gd name="T29" fmla="*/ 47 h 65"/>
              <a:gd name="T30" fmla="*/ 6 w 62"/>
              <a:gd name="T31" fmla="*/ 58 h 65"/>
              <a:gd name="T32" fmla="*/ 11 w 62"/>
              <a:gd name="T33" fmla="*/ 58 h 65"/>
              <a:gd name="T34" fmla="*/ 18 w 62"/>
              <a:gd name="T35" fmla="*/ 65 h 65"/>
              <a:gd name="T36" fmla="*/ 24 w 62"/>
              <a:gd name="T37" fmla="*/ 64 h 65"/>
              <a:gd name="T38" fmla="*/ 32 w 62"/>
              <a:gd name="T39" fmla="*/ 60 h 65"/>
              <a:gd name="T40" fmla="*/ 36 w 62"/>
              <a:gd name="T41" fmla="*/ 59 h 65"/>
              <a:gd name="T42" fmla="*/ 40 w 62"/>
              <a:gd name="T43" fmla="*/ 49 h 65"/>
              <a:gd name="T44" fmla="*/ 44 w 62"/>
              <a:gd name="T45" fmla="*/ 46 h 65"/>
              <a:gd name="T46" fmla="*/ 38 w 62"/>
              <a:gd name="T47" fmla="*/ 53 h 65"/>
              <a:gd name="T48" fmla="*/ 22 w 62"/>
              <a:gd name="T49" fmla="*/ 58 h 65"/>
              <a:gd name="T50" fmla="*/ 6 w 62"/>
              <a:gd name="T51" fmla="*/ 53 h 65"/>
              <a:gd name="T52" fmla="*/ 7 w 62"/>
              <a:gd name="T53" fmla="*/ 38 h 65"/>
              <a:gd name="T54" fmla="*/ 18 w 62"/>
              <a:gd name="T55" fmla="*/ 24 h 65"/>
              <a:gd name="T56" fmla="*/ 36 w 62"/>
              <a:gd name="T57" fmla="*/ 30 h 65"/>
              <a:gd name="T58" fmla="*/ 41 w 62"/>
              <a:gd name="T59" fmla="*/ 44 h 65"/>
              <a:gd name="T60" fmla="*/ 59 w 62"/>
              <a:gd name="T61" fmla="*/ 11 h 65"/>
              <a:gd name="T62" fmla="*/ 60 w 62"/>
              <a:gd name="T63" fmla="*/ 7 h 65"/>
              <a:gd name="T64" fmla="*/ 54 w 62"/>
              <a:gd name="T65" fmla="*/ 4 h 65"/>
              <a:gd name="T66" fmla="*/ 49 w 62"/>
              <a:gd name="T67" fmla="*/ 0 h 65"/>
              <a:gd name="T68" fmla="*/ 46 w 62"/>
              <a:gd name="T69" fmla="*/ 0 h 65"/>
              <a:gd name="T70" fmla="*/ 40 w 62"/>
              <a:gd name="T71" fmla="*/ 4 h 65"/>
              <a:gd name="T72" fmla="*/ 38 w 62"/>
              <a:gd name="T73" fmla="*/ 4 h 65"/>
              <a:gd name="T74" fmla="*/ 35 w 62"/>
              <a:gd name="T75" fmla="*/ 11 h 65"/>
              <a:gd name="T76" fmla="*/ 33 w 62"/>
              <a:gd name="T77" fmla="*/ 14 h 65"/>
              <a:gd name="T78" fmla="*/ 35 w 62"/>
              <a:gd name="T79" fmla="*/ 18 h 65"/>
              <a:gd name="T80" fmla="*/ 37 w 62"/>
              <a:gd name="T81" fmla="*/ 24 h 65"/>
              <a:gd name="T82" fmla="*/ 40 w 62"/>
              <a:gd name="T83" fmla="*/ 25 h 65"/>
              <a:gd name="T84" fmla="*/ 46 w 62"/>
              <a:gd name="T85" fmla="*/ 28 h 65"/>
              <a:gd name="T86" fmla="*/ 49 w 62"/>
              <a:gd name="T87" fmla="*/ 29 h 65"/>
              <a:gd name="T88" fmla="*/ 54 w 62"/>
              <a:gd name="T89" fmla="*/ 24 h 65"/>
              <a:gd name="T90" fmla="*/ 57 w 62"/>
              <a:gd name="T91" fmla="*/ 24 h 65"/>
              <a:gd name="T92" fmla="*/ 59 w 62"/>
              <a:gd name="T93" fmla="*/ 18 h 65"/>
              <a:gd name="T94" fmla="*/ 61 w 62"/>
              <a:gd name="T95" fmla="*/ 12 h 65"/>
              <a:gd name="T96" fmla="*/ 52 w 62"/>
              <a:gd name="T97" fmla="*/ 22 h 65"/>
              <a:gd name="T98" fmla="*/ 43 w 62"/>
              <a:gd name="T99" fmla="*/ 25 h 65"/>
              <a:gd name="T100" fmla="*/ 36 w 62"/>
              <a:gd name="T101" fmla="*/ 15 h 65"/>
              <a:gd name="T102" fmla="*/ 38 w 62"/>
              <a:gd name="T103" fmla="*/ 7 h 65"/>
              <a:gd name="T104" fmla="*/ 50 w 62"/>
              <a:gd name="T105" fmla="*/ 3 h 65"/>
              <a:gd name="T106" fmla="*/ 56 w 62"/>
              <a:gd name="T107" fmla="*/ 11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2" h="65">
                <a:moveTo>
                  <a:pt x="22" y="32"/>
                </a:moveTo>
                <a:cubicBezTo>
                  <a:pt x="15" y="32"/>
                  <a:pt x="11" y="37"/>
                  <a:pt x="11" y="43"/>
                </a:cubicBezTo>
                <a:cubicBezTo>
                  <a:pt x="11" y="49"/>
                  <a:pt x="15" y="54"/>
                  <a:pt x="22" y="54"/>
                </a:cubicBezTo>
                <a:cubicBezTo>
                  <a:pt x="28" y="54"/>
                  <a:pt x="33" y="49"/>
                  <a:pt x="33" y="43"/>
                </a:cubicBezTo>
                <a:cubicBezTo>
                  <a:pt x="33" y="37"/>
                  <a:pt x="28" y="32"/>
                  <a:pt x="22" y="32"/>
                </a:cubicBezTo>
                <a:close/>
                <a:moveTo>
                  <a:pt x="22" y="52"/>
                </a:moveTo>
                <a:cubicBezTo>
                  <a:pt x="17" y="52"/>
                  <a:pt x="13" y="48"/>
                  <a:pt x="13" y="43"/>
                </a:cubicBezTo>
                <a:cubicBezTo>
                  <a:pt x="13" y="38"/>
                  <a:pt x="17" y="34"/>
                  <a:pt x="22" y="34"/>
                </a:cubicBezTo>
                <a:cubicBezTo>
                  <a:pt x="27" y="34"/>
                  <a:pt x="31" y="38"/>
                  <a:pt x="31" y="43"/>
                </a:cubicBezTo>
                <a:cubicBezTo>
                  <a:pt x="31" y="48"/>
                  <a:pt x="27" y="52"/>
                  <a:pt x="22" y="52"/>
                </a:cubicBezTo>
                <a:close/>
                <a:moveTo>
                  <a:pt x="26" y="43"/>
                </a:moveTo>
                <a:cubicBezTo>
                  <a:pt x="26" y="45"/>
                  <a:pt x="24" y="47"/>
                  <a:pt x="22" y="47"/>
                </a:cubicBezTo>
                <a:cubicBezTo>
                  <a:pt x="19" y="47"/>
                  <a:pt x="17" y="45"/>
                  <a:pt x="17" y="43"/>
                </a:cubicBezTo>
                <a:cubicBezTo>
                  <a:pt x="17" y="40"/>
                  <a:pt x="19" y="38"/>
                  <a:pt x="22" y="38"/>
                </a:cubicBezTo>
                <a:cubicBezTo>
                  <a:pt x="24" y="38"/>
                  <a:pt x="26" y="40"/>
                  <a:pt x="26" y="43"/>
                </a:cubicBezTo>
                <a:close/>
                <a:moveTo>
                  <a:pt x="47" y="7"/>
                </a:moveTo>
                <a:cubicBezTo>
                  <a:pt x="43" y="7"/>
                  <a:pt x="40" y="10"/>
                  <a:pt x="40" y="14"/>
                </a:cubicBezTo>
                <a:cubicBezTo>
                  <a:pt x="40" y="18"/>
                  <a:pt x="43" y="21"/>
                  <a:pt x="47" y="21"/>
                </a:cubicBezTo>
                <a:cubicBezTo>
                  <a:pt x="51" y="21"/>
                  <a:pt x="54" y="18"/>
                  <a:pt x="54" y="14"/>
                </a:cubicBezTo>
                <a:cubicBezTo>
                  <a:pt x="54" y="10"/>
                  <a:pt x="51" y="7"/>
                  <a:pt x="47" y="7"/>
                </a:cubicBezTo>
                <a:close/>
                <a:moveTo>
                  <a:pt x="47" y="19"/>
                </a:moveTo>
                <a:cubicBezTo>
                  <a:pt x="44" y="19"/>
                  <a:pt x="42" y="17"/>
                  <a:pt x="42" y="14"/>
                </a:cubicBezTo>
                <a:cubicBezTo>
                  <a:pt x="42" y="12"/>
                  <a:pt x="44" y="9"/>
                  <a:pt x="47" y="9"/>
                </a:cubicBezTo>
                <a:cubicBezTo>
                  <a:pt x="49" y="9"/>
                  <a:pt x="52" y="12"/>
                  <a:pt x="52" y="14"/>
                </a:cubicBezTo>
                <a:cubicBezTo>
                  <a:pt x="52" y="17"/>
                  <a:pt x="49" y="19"/>
                  <a:pt x="47" y="19"/>
                </a:cubicBezTo>
                <a:close/>
                <a:moveTo>
                  <a:pt x="43" y="39"/>
                </a:moveTo>
                <a:cubicBezTo>
                  <a:pt x="43" y="38"/>
                  <a:pt x="42" y="38"/>
                  <a:pt x="42" y="38"/>
                </a:cubicBezTo>
                <a:cubicBezTo>
                  <a:pt x="42" y="38"/>
                  <a:pt x="42" y="38"/>
                  <a:pt x="41" y="38"/>
                </a:cubicBezTo>
                <a:cubicBezTo>
                  <a:pt x="41" y="38"/>
                  <a:pt x="41" y="38"/>
                  <a:pt x="41" y="38"/>
                </a:cubicBezTo>
                <a:cubicBezTo>
                  <a:pt x="40" y="38"/>
                  <a:pt x="40" y="38"/>
                  <a:pt x="40" y="37"/>
                </a:cubicBezTo>
                <a:cubicBezTo>
                  <a:pt x="39" y="36"/>
                  <a:pt x="40" y="36"/>
                  <a:pt x="40" y="35"/>
                </a:cubicBezTo>
                <a:cubicBezTo>
                  <a:pt x="41" y="35"/>
                  <a:pt x="41" y="35"/>
                  <a:pt x="42" y="34"/>
                </a:cubicBezTo>
                <a:cubicBezTo>
                  <a:pt x="42" y="33"/>
                  <a:pt x="42" y="33"/>
                  <a:pt x="41" y="32"/>
                </a:cubicBezTo>
                <a:cubicBezTo>
                  <a:pt x="40" y="31"/>
                  <a:pt x="39" y="29"/>
                  <a:pt x="38" y="28"/>
                </a:cubicBezTo>
                <a:cubicBezTo>
                  <a:pt x="38" y="27"/>
                  <a:pt x="37" y="27"/>
                  <a:pt x="36" y="27"/>
                </a:cubicBezTo>
                <a:cubicBezTo>
                  <a:pt x="36" y="27"/>
                  <a:pt x="36" y="27"/>
                  <a:pt x="36" y="27"/>
                </a:cubicBezTo>
                <a:cubicBezTo>
                  <a:pt x="36" y="27"/>
                  <a:pt x="35" y="27"/>
                  <a:pt x="35" y="28"/>
                </a:cubicBezTo>
                <a:cubicBezTo>
                  <a:pt x="35" y="28"/>
                  <a:pt x="34" y="28"/>
                  <a:pt x="34" y="28"/>
                </a:cubicBezTo>
                <a:cubicBezTo>
                  <a:pt x="33" y="28"/>
                  <a:pt x="33" y="28"/>
                  <a:pt x="33" y="28"/>
                </a:cubicBezTo>
                <a:cubicBezTo>
                  <a:pt x="32" y="27"/>
                  <a:pt x="32" y="27"/>
                  <a:pt x="32" y="26"/>
                </a:cubicBezTo>
                <a:cubicBezTo>
                  <a:pt x="33" y="25"/>
                  <a:pt x="33" y="25"/>
                  <a:pt x="33" y="24"/>
                </a:cubicBezTo>
                <a:cubicBezTo>
                  <a:pt x="32" y="24"/>
                  <a:pt x="32" y="23"/>
                  <a:pt x="32" y="23"/>
                </a:cubicBezTo>
                <a:cubicBezTo>
                  <a:pt x="30" y="22"/>
                  <a:pt x="28" y="22"/>
                  <a:pt x="26" y="21"/>
                </a:cubicBezTo>
                <a:cubicBezTo>
                  <a:pt x="26" y="21"/>
                  <a:pt x="26" y="21"/>
                  <a:pt x="26" y="21"/>
                </a:cubicBezTo>
                <a:cubicBezTo>
                  <a:pt x="25" y="21"/>
                  <a:pt x="25" y="21"/>
                  <a:pt x="24" y="22"/>
                </a:cubicBezTo>
                <a:cubicBezTo>
                  <a:pt x="24" y="22"/>
                  <a:pt x="24" y="22"/>
                  <a:pt x="24" y="23"/>
                </a:cubicBezTo>
                <a:cubicBezTo>
                  <a:pt x="24" y="24"/>
                  <a:pt x="23" y="24"/>
                  <a:pt x="22" y="24"/>
                </a:cubicBezTo>
                <a:cubicBezTo>
                  <a:pt x="21" y="24"/>
                  <a:pt x="20" y="24"/>
                  <a:pt x="20" y="23"/>
                </a:cubicBezTo>
                <a:cubicBezTo>
                  <a:pt x="20" y="22"/>
                  <a:pt x="20" y="22"/>
                  <a:pt x="20" y="22"/>
                </a:cubicBezTo>
                <a:cubicBezTo>
                  <a:pt x="19" y="21"/>
                  <a:pt x="19" y="21"/>
                  <a:pt x="18" y="21"/>
                </a:cubicBezTo>
                <a:cubicBezTo>
                  <a:pt x="18" y="21"/>
                  <a:pt x="18" y="21"/>
                  <a:pt x="18" y="21"/>
                </a:cubicBezTo>
                <a:cubicBezTo>
                  <a:pt x="16" y="22"/>
                  <a:pt x="14" y="22"/>
                  <a:pt x="12" y="23"/>
                </a:cubicBezTo>
                <a:cubicBezTo>
                  <a:pt x="12" y="23"/>
                  <a:pt x="12" y="24"/>
                  <a:pt x="11" y="24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7"/>
                  <a:pt x="12" y="27"/>
                  <a:pt x="11" y="28"/>
                </a:cubicBezTo>
                <a:cubicBezTo>
                  <a:pt x="11" y="28"/>
                  <a:pt x="11" y="28"/>
                  <a:pt x="10" y="28"/>
                </a:cubicBezTo>
                <a:cubicBezTo>
                  <a:pt x="10" y="28"/>
                  <a:pt x="9" y="28"/>
                  <a:pt x="9" y="28"/>
                </a:cubicBezTo>
                <a:cubicBezTo>
                  <a:pt x="9" y="27"/>
                  <a:pt x="8" y="27"/>
                  <a:pt x="8" y="27"/>
                </a:cubicBezTo>
                <a:cubicBezTo>
                  <a:pt x="8" y="27"/>
                  <a:pt x="8" y="27"/>
                  <a:pt x="8" y="27"/>
                </a:cubicBezTo>
                <a:cubicBezTo>
                  <a:pt x="7" y="27"/>
                  <a:pt x="6" y="27"/>
                  <a:pt x="6" y="28"/>
                </a:cubicBezTo>
                <a:cubicBezTo>
                  <a:pt x="5" y="29"/>
                  <a:pt x="4" y="31"/>
                  <a:pt x="3" y="32"/>
                </a:cubicBezTo>
                <a:cubicBezTo>
                  <a:pt x="2" y="33"/>
                  <a:pt x="2" y="33"/>
                  <a:pt x="2" y="34"/>
                </a:cubicBezTo>
                <a:cubicBezTo>
                  <a:pt x="3" y="35"/>
                  <a:pt x="3" y="35"/>
                  <a:pt x="4" y="35"/>
                </a:cubicBezTo>
                <a:cubicBezTo>
                  <a:pt x="4" y="36"/>
                  <a:pt x="5" y="36"/>
                  <a:pt x="4" y="37"/>
                </a:cubicBezTo>
                <a:cubicBezTo>
                  <a:pt x="4" y="38"/>
                  <a:pt x="4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2" y="38"/>
                  <a:pt x="2" y="38"/>
                  <a:pt x="2" y="38"/>
                </a:cubicBezTo>
                <a:cubicBezTo>
                  <a:pt x="2" y="38"/>
                  <a:pt x="1" y="38"/>
                  <a:pt x="1" y="39"/>
                </a:cubicBezTo>
                <a:cubicBezTo>
                  <a:pt x="1" y="39"/>
                  <a:pt x="0" y="39"/>
                  <a:pt x="0" y="40"/>
                </a:cubicBezTo>
                <a:cubicBezTo>
                  <a:pt x="0" y="41"/>
                  <a:pt x="0" y="42"/>
                  <a:pt x="0" y="43"/>
                </a:cubicBezTo>
                <a:cubicBezTo>
                  <a:pt x="0" y="44"/>
                  <a:pt x="0" y="45"/>
                  <a:pt x="0" y="46"/>
                </a:cubicBezTo>
                <a:cubicBezTo>
                  <a:pt x="0" y="46"/>
                  <a:pt x="1" y="47"/>
                  <a:pt x="1" y="47"/>
                </a:cubicBezTo>
                <a:cubicBezTo>
                  <a:pt x="1" y="47"/>
                  <a:pt x="2" y="48"/>
                  <a:pt x="2" y="48"/>
                </a:cubicBezTo>
                <a:cubicBezTo>
                  <a:pt x="2" y="48"/>
                  <a:pt x="2" y="48"/>
                  <a:pt x="3" y="47"/>
                </a:cubicBezTo>
                <a:cubicBezTo>
                  <a:pt x="3" y="47"/>
                  <a:pt x="3" y="47"/>
                  <a:pt x="3" y="47"/>
                </a:cubicBezTo>
                <a:cubicBezTo>
                  <a:pt x="4" y="47"/>
                  <a:pt x="4" y="48"/>
                  <a:pt x="4" y="49"/>
                </a:cubicBezTo>
                <a:cubicBezTo>
                  <a:pt x="5" y="49"/>
                  <a:pt x="4" y="50"/>
                  <a:pt x="4" y="51"/>
                </a:cubicBezTo>
                <a:cubicBezTo>
                  <a:pt x="3" y="51"/>
                  <a:pt x="3" y="51"/>
                  <a:pt x="2" y="52"/>
                </a:cubicBezTo>
                <a:cubicBezTo>
                  <a:pt x="2" y="52"/>
                  <a:pt x="2" y="53"/>
                  <a:pt x="3" y="53"/>
                </a:cubicBezTo>
                <a:cubicBezTo>
                  <a:pt x="4" y="55"/>
                  <a:pt x="5" y="57"/>
                  <a:pt x="6" y="58"/>
                </a:cubicBezTo>
                <a:cubicBezTo>
                  <a:pt x="6" y="58"/>
                  <a:pt x="7" y="59"/>
                  <a:pt x="8" y="59"/>
                </a:cubicBezTo>
                <a:cubicBezTo>
                  <a:pt x="8" y="59"/>
                  <a:pt x="8" y="59"/>
                  <a:pt x="8" y="59"/>
                </a:cubicBezTo>
                <a:cubicBezTo>
                  <a:pt x="8" y="59"/>
                  <a:pt x="9" y="58"/>
                  <a:pt x="9" y="58"/>
                </a:cubicBezTo>
                <a:cubicBezTo>
                  <a:pt x="9" y="58"/>
                  <a:pt x="10" y="57"/>
                  <a:pt x="10" y="57"/>
                </a:cubicBezTo>
                <a:cubicBezTo>
                  <a:pt x="11" y="57"/>
                  <a:pt x="11" y="58"/>
                  <a:pt x="11" y="58"/>
                </a:cubicBezTo>
                <a:cubicBezTo>
                  <a:pt x="12" y="58"/>
                  <a:pt x="12" y="59"/>
                  <a:pt x="12" y="60"/>
                </a:cubicBezTo>
                <a:cubicBezTo>
                  <a:pt x="11" y="60"/>
                  <a:pt x="11" y="61"/>
                  <a:pt x="11" y="61"/>
                </a:cubicBezTo>
                <a:cubicBezTo>
                  <a:pt x="12" y="62"/>
                  <a:pt x="12" y="62"/>
                  <a:pt x="12" y="63"/>
                </a:cubicBezTo>
                <a:cubicBezTo>
                  <a:pt x="14" y="64"/>
                  <a:pt x="16" y="64"/>
                  <a:pt x="18" y="65"/>
                </a:cubicBezTo>
                <a:cubicBezTo>
                  <a:pt x="18" y="65"/>
                  <a:pt x="18" y="65"/>
                  <a:pt x="18" y="65"/>
                </a:cubicBezTo>
                <a:cubicBezTo>
                  <a:pt x="19" y="65"/>
                  <a:pt x="19" y="64"/>
                  <a:pt x="20" y="64"/>
                </a:cubicBezTo>
                <a:cubicBezTo>
                  <a:pt x="20" y="64"/>
                  <a:pt x="20" y="63"/>
                  <a:pt x="20" y="63"/>
                </a:cubicBezTo>
                <a:cubicBezTo>
                  <a:pt x="20" y="62"/>
                  <a:pt x="21" y="61"/>
                  <a:pt x="22" y="61"/>
                </a:cubicBezTo>
                <a:cubicBezTo>
                  <a:pt x="23" y="61"/>
                  <a:pt x="24" y="62"/>
                  <a:pt x="24" y="63"/>
                </a:cubicBezTo>
                <a:cubicBezTo>
                  <a:pt x="24" y="63"/>
                  <a:pt x="24" y="64"/>
                  <a:pt x="24" y="64"/>
                </a:cubicBezTo>
                <a:cubicBezTo>
                  <a:pt x="25" y="64"/>
                  <a:pt x="25" y="65"/>
                  <a:pt x="26" y="65"/>
                </a:cubicBezTo>
                <a:cubicBezTo>
                  <a:pt x="26" y="65"/>
                  <a:pt x="26" y="65"/>
                  <a:pt x="26" y="65"/>
                </a:cubicBezTo>
                <a:cubicBezTo>
                  <a:pt x="28" y="64"/>
                  <a:pt x="30" y="64"/>
                  <a:pt x="32" y="63"/>
                </a:cubicBezTo>
                <a:cubicBezTo>
                  <a:pt x="32" y="62"/>
                  <a:pt x="32" y="62"/>
                  <a:pt x="33" y="61"/>
                </a:cubicBezTo>
                <a:cubicBezTo>
                  <a:pt x="33" y="61"/>
                  <a:pt x="33" y="60"/>
                  <a:pt x="32" y="60"/>
                </a:cubicBezTo>
                <a:cubicBezTo>
                  <a:pt x="32" y="59"/>
                  <a:pt x="32" y="58"/>
                  <a:pt x="33" y="58"/>
                </a:cubicBezTo>
                <a:cubicBezTo>
                  <a:pt x="33" y="58"/>
                  <a:pt x="33" y="57"/>
                  <a:pt x="34" y="57"/>
                </a:cubicBezTo>
                <a:cubicBezTo>
                  <a:pt x="34" y="57"/>
                  <a:pt x="35" y="58"/>
                  <a:pt x="35" y="58"/>
                </a:cubicBezTo>
                <a:cubicBezTo>
                  <a:pt x="35" y="58"/>
                  <a:pt x="36" y="59"/>
                  <a:pt x="36" y="59"/>
                </a:cubicBezTo>
                <a:cubicBezTo>
                  <a:pt x="36" y="59"/>
                  <a:pt x="36" y="59"/>
                  <a:pt x="36" y="59"/>
                </a:cubicBezTo>
                <a:cubicBezTo>
                  <a:pt x="37" y="59"/>
                  <a:pt x="38" y="58"/>
                  <a:pt x="38" y="58"/>
                </a:cubicBezTo>
                <a:cubicBezTo>
                  <a:pt x="39" y="57"/>
                  <a:pt x="40" y="55"/>
                  <a:pt x="41" y="53"/>
                </a:cubicBezTo>
                <a:cubicBezTo>
                  <a:pt x="42" y="53"/>
                  <a:pt x="42" y="52"/>
                  <a:pt x="42" y="52"/>
                </a:cubicBezTo>
                <a:cubicBezTo>
                  <a:pt x="41" y="51"/>
                  <a:pt x="41" y="51"/>
                  <a:pt x="40" y="51"/>
                </a:cubicBezTo>
                <a:cubicBezTo>
                  <a:pt x="40" y="50"/>
                  <a:pt x="39" y="49"/>
                  <a:pt x="40" y="49"/>
                </a:cubicBezTo>
                <a:cubicBezTo>
                  <a:pt x="40" y="48"/>
                  <a:pt x="40" y="47"/>
                  <a:pt x="41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2" y="48"/>
                  <a:pt x="42" y="48"/>
                  <a:pt x="42" y="48"/>
                </a:cubicBezTo>
                <a:cubicBezTo>
                  <a:pt x="42" y="48"/>
                  <a:pt x="43" y="47"/>
                  <a:pt x="43" y="47"/>
                </a:cubicBezTo>
                <a:cubicBezTo>
                  <a:pt x="43" y="47"/>
                  <a:pt x="44" y="46"/>
                  <a:pt x="44" y="46"/>
                </a:cubicBezTo>
                <a:cubicBezTo>
                  <a:pt x="44" y="45"/>
                  <a:pt x="44" y="44"/>
                  <a:pt x="44" y="43"/>
                </a:cubicBezTo>
                <a:cubicBezTo>
                  <a:pt x="44" y="42"/>
                  <a:pt x="44" y="41"/>
                  <a:pt x="44" y="40"/>
                </a:cubicBezTo>
                <a:cubicBezTo>
                  <a:pt x="44" y="39"/>
                  <a:pt x="43" y="39"/>
                  <a:pt x="43" y="39"/>
                </a:cubicBezTo>
                <a:close/>
                <a:moveTo>
                  <a:pt x="37" y="48"/>
                </a:moveTo>
                <a:cubicBezTo>
                  <a:pt x="36" y="50"/>
                  <a:pt x="37" y="52"/>
                  <a:pt x="38" y="53"/>
                </a:cubicBezTo>
                <a:cubicBezTo>
                  <a:pt x="38" y="54"/>
                  <a:pt x="37" y="54"/>
                  <a:pt x="36" y="55"/>
                </a:cubicBezTo>
                <a:cubicBezTo>
                  <a:pt x="35" y="54"/>
                  <a:pt x="33" y="54"/>
                  <a:pt x="31" y="55"/>
                </a:cubicBezTo>
                <a:cubicBezTo>
                  <a:pt x="29" y="57"/>
                  <a:pt x="29" y="59"/>
                  <a:pt x="29" y="60"/>
                </a:cubicBezTo>
                <a:cubicBezTo>
                  <a:pt x="28" y="61"/>
                  <a:pt x="27" y="61"/>
                  <a:pt x="26" y="61"/>
                </a:cubicBezTo>
                <a:cubicBezTo>
                  <a:pt x="26" y="60"/>
                  <a:pt x="24" y="58"/>
                  <a:pt x="22" y="58"/>
                </a:cubicBezTo>
                <a:cubicBezTo>
                  <a:pt x="20" y="58"/>
                  <a:pt x="18" y="60"/>
                  <a:pt x="18" y="61"/>
                </a:cubicBezTo>
                <a:cubicBezTo>
                  <a:pt x="17" y="61"/>
                  <a:pt x="16" y="61"/>
                  <a:pt x="15" y="60"/>
                </a:cubicBezTo>
                <a:cubicBezTo>
                  <a:pt x="15" y="59"/>
                  <a:pt x="15" y="57"/>
                  <a:pt x="13" y="55"/>
                </a:cubicBezTo>
                <a:cubicBezTo>
                  <a:pt x="11" y="54"/>
                  <a:pt x="9" y="54"/>
                  <a:pt x="8" y="55"/>
                </a:cubicBezTo>
                <a:cubicBezTo>
                  <a:pt x="7" y="54"/>
                  <a:pt x="6" y="54"/>
                  <a:pt x="6" y="53"/>
                </a:cubicBezTo>
                <a:cubicBezTo>
                  <a:pt x="7" y="52"/>
                  <a:pt x="8" y="50"/>
                  <a:pt x="7" y="48"/>
                </a:cubicBezTo>
                <a:cubicBezTo>
                  <a:pt x="7" y="46"/>
                  <a:pt x="5" y="44"/>
                  <a:pt x="3" y="44"/>
                </a:cubicBezTo>
                <a:cubicBezTo>
                  <a:pt x="3" y="44"/>
                  <a:pt x="3" y="43"/>
                  <a:pt x="3" y="43"/>
                </a:cubicBezTo>
                <a:cubicBezTo>
                  <a:pt x="3" y="42"/>
                  <a:pt x="3" y="42"/>
                  <a:pt x="3" y="41"/>
                </a:cubicBezTo>
                <a:cubicBezTo>
                  <a:pt x="5" y="41"/>
                  <a:pt x="7" y="40"/>
                  <a:pt x="7" y="38"/>
                </a:cubicBezTo>
                <a:cubicBezTo>
                  <a:pt x="8" y="36"/>
                  <a:pt x="7" y="34"/>
                  <a:pt x="6" y="33"/>
                </a:cubicBezTo>
                <a:cubicBezTo>
                  <a:pt x="6" y="32"/>
                  <a:pt x="7" y="31"/>
                  <a:pt x="8" y="30"/>
                </a:cubicBezTo>
                <a:cubicBezTo>
                  <a:pt x="9" y="32"/>
                  <a:pt x="11" y="32"/>
                  <a:pt x="13" y="30"/>
                </a:cubicBezTo>
                <a:cubicBezTo>
                  <a:pt x="15" y="29"/>
                  <a:pt x="15" y="27"/>
                  <a:pt x="15" y="25"/>
                </a:cubicBezTo>
                <a:cubicBezTo>
                  <a:pt x="16" y="25"/>
                  <a:pt x="17" y="25"/>
                  <a:pt x="18" y="24"/>
                </a:cubicBezTo>
                <a:cubicBezTo>
                  <a:pt x="18" y="26"/>
                  <a:pt x="20" y="27"/>
                  <a:pt x="22" y="27"/>
                </a:cubicBezTo>
                <a:cubicBezTo>
                  <a:pt x="24" y="27"/>
                  <a:pt x="26" y="26"/>
                  <a:pt x="26" y="24"/>
                </a:cubicBezTo>
                <a:cubicBezTo>
                  <a:pt x="27" y="25"/>
                  <a:pt x="28" y="25"/>
                  <a:pt x="29" y="25"/>
                </a:cubicBezTo>
                <a:cubicBezTo>
                  <a:pt x="29" y="27"/>
                  <a:pt x="29" y="29"/>
                  <a:pt x="31" y="30"/>
                </a:cubicBezTo>
                <a:cubicBezTo>
                  <a:pt x="33" y="32"/>
                  <a:pt x="35" y="32"/>
                  <a:pt x="36" y="30"/>
                </a:cubicBezTo>
                <a:cubicBezTo>
                  <a:pt x="37" y="31"/>
                  <a:pt x="38" y="32"/>
                  <a:pt x="38" y="33"/>
                </a:cubicBezTo>
                <a:cubicBezTo>
                  <a:pt x="37" y="34"/>
                  <a:pt x="36" y="36"/>
                  <a:pt x="37" y="38"/>
                </a:cubicBezTo>
                <a:cubicBezTo>
                  <a:pt x="37" y="40"/>
                  <a:pt x="39" y="41"/>
                  <a:pt x="41" y="41"/>
                </a:cubicBezTo>
                <a:cubicBezTo>
                  <a:pt x="41" y="42"/>
                  <a:pt x="41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39" y="44"/>
                  <a:pt x="37" y="46"/>
                  <a:pt x="37" y="48"/>
                </a:cubicBezTo>
                <a:close/>
                <a:moveTo>
                  <a:pt x="61" y="12"/>
                </a:moveTo>
                <a:cubicBezTo>
                  <a:pt x="61" y="12"/>
                  <a:pt x="61" y="11"/>
                  <a:pt x="61" y="11"/>
                </a:cubicBezTo>
                <a:cubicBezTo>
                  <a:pt x="60" y="11"/>
                  <a:pt x="60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0"/>
                  <a:pt x="60" y="10"/>
                  <a:pt x="60" y="9"/>
                </a:cubicBezTo>
                <a:cubicBezTo>
                  <a:pt x="60" y="9"/>
                  <a:pt x="60" y="8"/>
                  <a:pt x="60" y="7"/>
                </a:cubicBezTo>
                <a:cubicBezTo>
                  <a:pt x="59" y="6"/>
                  <a:pt x="58" y="5"/>
                  <a:pt x="57" y="4"/>
                </a:cubicBezTo>
                <a:cubicBezTo>
                  <a:pt x="57" y="4"/>
                  <a:pt x="57" y="4"/>
                  <a:pt x="56" y="4"/>
                </a:cubicBezTo>
                <a:cubicBezTo>
                  <a:pt x="56" y="4"/>
                  <a:pt x="56" y="4"/>
                  <a:pt x="56" y="4"/>
                </a:cubicBezTo>
                <a:cubicBezTo>
                  <a:pt x="55" y="4"/>
                  <a:pt x="55" y="4"/>
                  <a:pt x="55" y="4"/>
                </a:cubicBezTo>
                <a:cubicBezTo>
                  <a:pt x="54" y="4"/>
                  <a:pt x="54" y="4"/>
                  <a:pt x="54" y="4"/>
                </a:cubicBezTo>
                <a:cubicBezTo>
                  <a:pt x="54" y="4"/>
                  <a:pt x="54" y="4"/>
                  <a:pt x="54" y="4"/>
                </a:cubicBezTo>
                <a:cubicBezTo>
                  <a:pt x="54" y="4"/>
                  <a:pt x="55" y="3"/>
                  <a:pt x="54" y="2"/>
                </a:cubicBezTo>
                <a:cubicBezTo>
                  <a:pt x="54" y="2"/>
                  <a:pt x="54" y="1"/>
                  <a:pt x="53" y="1"/>
                </a:cubicBezTo>
                <a:cubicBezTo>
                  <a:pt x="52" y="1"/>
                  <a:pt x="51" y="0"/>
                  <a:pt x="50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49" y="0"/>
                  <a:pt x="48" y="0"/>
                  <a:pt x="48" y="0"/>
                </a:cubicBezTo>
                <a:cubicBezTo>
                  <a:pt x="48" y="1"/>
                  <a:pt x="47" y="1"/>
                  <a:pt x="47" y="2"/>
                </a:cubicBezTo>
                <a:cubicBezTo>
                  <a:pt x="47" y="2"/>
                  <a:pt x="47" y="2"/>
                  <a:pt x="47" y="2"/>
                </a:cubicBezTo>
                <a:cubicBezTo>
                  <a:pt x="47" y="2"/>
                  <a:pt x="47" y="2"/>
                  <a:pt x="47" y="2"/>
                </a:cubicBezTo>
                <a:cubicBezTo>
                  <a:pt x="47" y="1"/>
                  <a:pt x="46" y="1"/>
                  <a:pt x="46" y="0"/>
                </a:cubicBezTo>
                <a:cubicBezTo>
                  <a:pt x="46" y="0"/>
                  <a:pt x="45" y="0"/>
                  <a:pt x="45" y="0"/>
                </a:cubicBezTo>
                <a:cubicBezTo>
                  <a:pt x="45" y="0"/>
                  <a:pt x="45" y="0"/>
                  <a:pt x="44" y="0"/>
                </a:cubicBezTo>
                <a:cubicBezTo>
                  <a:pt x="43" y="0"/>
                  <a:pt x="42" y="1"/>
                  <a:pt x="41" y="1"/>
                </a:cubicBezTo>
                <a:cubicBezTo>
                  <a:pt x="40" y="1"/>
                  <a:pt x="40" y="2"/>
                  <a:pt x="40" y="2"/>
                </a:cubicBezTo>
                <a:cubicBezTo>
                  <a:pt x="40" y="3"/>
                  <a:pt x="40" y="4"/>
                  <a:pt x="40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39" y="4"/>
                </a:cubicBezTo>
                <a:cubicBezTo>
                  <a:pt x="39" y="4"/>
                  <a:pt x="39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7" y="4"/>
                  <a:pt x="37" y="4"/>
                  <a:pt x="37" y="4"/>
                </a:cubicBezTo>
                <a:cubicBezTo>
                  <a:pt x="36" y="5"/>
                  <a:pt x="35" y="6"/>
                  <a:pt x="34" y="7"/>
                </a:cubicBezTo>
                <a:cubicBezTo>
                  <a:pt x="34" y="8"/>
                  <a:pt x="34" y="9"/>
                  <a:pt x="34" y="9"/>
                </a:cubicBezTo>
                <a:cubicBezTo>
                  <a:pt x="34" y="10"/>
                  <a:pt x="35" y="10"/>
                  <a:pt x="35" y="10"/>
                </a:cubicBezTo>
                <a:cubicBezTo>
                  <a:pt x="35" y="10"/>
                  <a:pt x="35" y="10"/>
                  <a:pt x="35" y="11"/>
                </a:cubicBezTo>
                <a:cubicBezTo>
                  <a:pt x="35" y="11"/>
                  <a:pt x="35" y="11"/>
                  <a:pt x="35" y="11"/>
                </a:cubicBezTo>
                <a:cubicBezTo>
                  <a:pt x="35" y="11"/>
                  <a:pt x="35" y="11"/>
                  <a:pt x="35" y="11"/>
                </a:cubicBezTo>
                <a:cubicBezTo>
                  <a:pt x="34" y="11"/>
                  <a:pt x="34" y="11"/>
                  <a:pt x="34" y="11"/>
                </a:cubicBezTo>
                <a:cubicBezTo>
                  <a:pt x="33" y="11"/>
                  <a:pt x="33" y="12"/>
                  <a:pt x="33" y="12"/>
                </a:cubicBezTo>
                <a:cubicBezTo>
                  <a:pt x="33" y="13"/>
                  <a:pt x="33" y="14"/>
                  <a:pt x="33" y="14"/>
                </a:cubicBezTo>
                <a:cubicBezTo>
                  <a:pt x="33" y="15"/>
                  <a:pt x="33" y="16"/>
                  <a:pt x="33" y="16"/>
                </a:cubicBezTo>
                <a:cubicBezTo>
                  <a:pt x="33" y="17"/>
                  <a:pt x="33" y="17"/>
                  <a:pt x="33" y="18"/>
                </a:cubicBezTo>
                <a:cubicBezTo>
                  <a:pt x="34" y="18"/>
                  <a:pt x="34" y="18"/>
                  <a:pt x="35" y="18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9"/>
                  <a:pt x="34" y="19"/>
                  <a:pt x="34" y="20"/>
                </a:cubicBezTo>
                <a:cubicBezTo>
                  <a:pt x="34" y="20"/>
                  <a:pt x="34" y="21"/>
                  <a:pt x="34" y="21"/>
                </a:cubicBezTo>
                <a:cubicBezTo>
                  <a:pt x="35" y="22"/>
                  <a:pt x="36" y="23"/>
                  <a:pt x="37" y="24"/>
                </a:cubicBezTo>
                <a:cubicBezTo>
                  <a:pt x="37" y="25"/>
                  <a:pt x="37" y="25"/>
                  <a:pt x="38" y="25"/>
                </a:cubicBezTo>
                <a:cubicBezTo>
                  <a:pt x="38" y="25"/>
                  <a:pt x="38" y="25"/>
                  <a:pt x="38" y="25"/>
                </a:cubicBezTo>
                <a:cubicBezTo>
                  <a:pt x="39" y="25"/>
                  <a:pt x="39" y="25"/>
                  <a:pt x="39" y="24"/>
                </a:cubicBezTo>
                <a:cubicBezTo>
                  <a:pt x="40" y="24"/>
                  <a:pt x="40" y="24"/>
                  <a:pt x="40" y="24"/>
                </a:cubicBezTo>
                <a:cubicBezTo>
                  <a:pt x="40" y="24"/>
                  <a:pt x="40" y="24"/>
                  <a:pt x="40" y="25"/>
                </a:cubicBezTo>
                <a:cubicBezTo>
                  <a:pt x="40" y="25"/>
                  <a:pt x="40" y="26"/>
                  <a:pt x="40" y="26"/>
                </a:cubicBezTo>
                <a:cubicBezTo>
                  <a:pt x="40" y="27"/>
                  <a:pt x="40" y="27"/>
                  <a:pt x="41" y="27"/>
                </a:cubicBezTo>
                <a:cubicBezTo>
                  <a:pt x="42" y="28"/>
                  <a:pt x="43" y="28"/>
                  <a:pt x="44" y="29"/>
                </a:cubicBezTo>
                <a:cubicBezTo>
                  <a:pt x="45" y="29"/>
                  <a:pt x="45" y="29"/>
                  <a:pt x="45" y="29"/>
                </a:cubicBezTo>
                <a:cubicBezTo>
                  <a:pt x="45" y="29"/>
                  <a:pt x="46" y="28"/>
                  <a:pt x="46" y="28"/>
                </a:cubicBezTo>
                <a:cubicBezTo>
                  <a:pt x="46" y="28"/>
                  <a:pt x="47" y="27"/>
                  <a:pt x="47" y="27"/>
                </a:cubicBezTo>
                <a:cubicBezTo>
                  <a:pt x="47" y="27"/>
                  <a:pt x="47" y="27"/>
                  <a:pt x="47" y="27"/>
                </a:cubicBezTo>
                <a:cubicBezTo>
                  <a:pt x="47" y="27"/>
                  <a:pt x="47" y="27"/>
                  <a:pt x="47" y="27"/>
                </a:cubicBezTo>
                <a:cubicBezTo>
                  <a:pt x="47" y="27"/>
                  <a:pt x="48" y="28"/>
                  <a:pt x="48" y="28"/>
                </a:cubicBezTo>
                <a:cubicBezTo>
                  <a:pt x="48" y="28"/>
                  <a:pt x="49" y="29"/>
                  <a:pt x="49" y="29"/>
                </a:cubicBezTo>
                <a:cubicBezTo>
                  <a:pt x="49" y="29"/>
                  <a:pt x="49" y="29"/>
                  <a:pt x="50" y="29"/>
                </a:cubicBezTo>
                <a:cubicBezTo>
                  <a:pt x="51" y="28"/>
                  <a:pt x="52" y="28"/>
                  <a:pt x="53" y="27"/>
                </a:cubicBezTo>
                <a:cubicBezTo>
                  <a:pt x="54" y="27"/>
                  <a:pt x="54" y="27"/>
                  <a:pt x="54" y="26"/>
                </a:cubicBezTo>
                <a:cubicBezTo>
                  <a:pt x="55" y="26"/>
                  <a:pt x="54" y="25"/>
                  <a:pt x="54" y="25"/>
                </a:cubicBezTo>
                <a:cubicBezTo>
                  <a:pt x="54" y="24"/>
                  <a:pt x="54" y="24"/>
                  <a:pt x="54" y="24"/>
                </a:cubicBezTo>
                <a:cubicBezTo>
                  <a:pt x="54" y="24"/>
                  <a:pt x="54" y="24"/>
                  <a:pt x="54" y="24"/>
                </a:cubicBezTo>
                <a:cubicBezTo>
                  <a:pt x="54" y="24"/>
                  <a:pt x="54" y="24"/>
                  <a:pt x="55" y="24"/>
                </a:cubicBezTo>
                <a:cubicBezTo>
                  <a:pt x="55" y="25"/>
                  <a:pt x="55" y="25"/>
                  <a:pt x="56" y="25"/>
                </a:cubicBezTo>
                <a:cubicBezTo>
                  <a:pt x="56" y="25"/>
                  <a:pt x="56" y="25"/>
                  <a:pt x="56" y="25"/>
                </a:cubicBezTo>
                <a:cubicBezTo>
                  <a:pt x="57" y="25"/>
                  <a:pt x="57" y="25"/>
                  <a:pt x="57" y="24"/>
                </a:cubicBezTo>
                <a:cubicBezTo>
                  <a:pt x="58" y="23"/>
                  <a:pt x="59" y="22"/>
                  <a:pt x="60" y="21"/>
                </a:cubicBezTo>
                <a:cubicBezTo>
                  <a:pt x="60" y="21"/>
                  <a:pt x="60" y="20"/>
                  <a:pt x="60" y="20"/>
                </a:cubicBezTo>
                <a:cubicBezTo>
                  <a:pt x="60" y="19"/>
                  <a:pt x="59" y="19"/>
                  <a:pt x="59" y="18"/>
                </a:cubicBezTo>
                <a:cubicBezTo>
                  <a:pt x="59" y="18"/>
                  <a:pt x="59" y="18"/>
                  <a:pt x="59" y="18"/>
                </a:cubicBezTo>
                <a:cubicBezTo>
                  <a:pt x="59" y="18"/>
                  <a:pt x="59" y="18"/>
                  <a:pt x="59" y="18"/>
                </a:cubicBezTo>
                <a:cubicBezTo>
                  <a:pt x="59" y="18"/>
                  <a:pt x="59" y="18"/>
                  <a:pt x="59" y="18"/>
                </a:cubicBezTo>
                <a:cubicBezTo>
                  <a:pt x="60" y="18"/>
                  <a:pt x="60" y="18"/>
                  <a:pt x="60" y="18"/>
                </a:cubicBezTo>
                <a:cubicBezTo>
                  <a:pt x="61" y="17"/>
                  <a:pt x="61" y="17"/>
                  <a:pt x="61" y="16"/>
                </a:cubicBezTo>
                <a:cubicBezTo>
                  <a:pt x="61" y="16"/>
                  <a:pt x="62" y="15"/>
                  <a:pt x="62" y="14"/>
                </a:cubicBezTo>
                <a:cubicBezTo>
                  <a:pt x="62" y="14"/>
                  <a:pt x="61" y="13"/>
                  <a:pt x="61" y="12"/>
                </a:cubicBezTo>
                <a:close/>
                <a:moveTo>
                  <a:pt x="58" y="15"/>
                </a:moveTo>
                <a:cubicBezTo>
                  <a:pt x="57" y="15"/>
                  <a:pt x="56" y="16"/>
                  <a:pt x="56" y="17"/>
                </a:cubicBezTo>
                <a:cubicBezTo>
                  <a:pt x="55" y="18"/>
                  <a:pt x="56" y="20"/>
                  <a:pt x="57" y="21"/>
                </a:cubicBezTo>
                <a:cubicBezTo>
                  <a:pt x="56" y="21"/>
                  <a:pt x="56" y="21"/>
                  <a:pt x="56" y="22"/>
                </a:cubicBezTo>
                <a:cubicBezTo>
                  <a:pt x="55" y="21"/>
                  <a:pt x="53" y="21"/>
                  <a:pt x="52" y="22"/>
                </a:cubicBezTo>
                <a:cubicBezTo>
                  <a:pt x="51" y="23"/>
                  <a:pt x="51" y="24"/>
                  <a:pt x="51" y="25"/>
                </a:cubicBezTo>
                <a:cubicBezTo>
                  <a:pt x="51" y="25"/>
                  <a:pt x="50" y="25"/>
                  <a:pt x="50" y="25"/>
                </a:cubicBezTo>
                <a:cubicBezTo>
                  <a:pt x="49" y="24"/>
                  <a:pt x="48" y="24"/>
                  <a:pt x="47" y="24"/>
                </a:cubicBezTo>
                <a:cubicBezTo>
                  <a:pt x="46" y="24"/>
                  <a:pt x="45" y="24"/>
                  <a:pt x="44" y="25"/>
                </a:cubicBezTo>
                <a:cubicBezTo>
                  <a:pt x="44" y="25"/>
                  <a:pt x="43" y="25"/>
                  <a:pt x="43" y="25"/>
                </a:cubicBezTo>
                <a:cubicBezTo>
                  <a:pt x="43" y="24"/>
                  <a:pt x="43" y="23"/>
                  <a:pt x="42" y="22"/>
                </a:cubicBezTo>
                <a:cubicBezTo>
                  <a:pt x="41" y="21"/>
                  <a:pt x="39" y="21"/>
                  <a:pt x="38" y="22"/>
                </a:cubicBezTo>
                <a:cubicBezTo>
                  <a:pt x="38" y="21"/>
                  <a:pt x="38" y="21"/>
                  <a:pt x="37" y="21"/>
                </a:cubicBezTo>
                <a:cubicBezTo>
                  <a:pt x="38" y="20"/>
                  <a:pt x="39" y="18"/>
                  <a:pt x="38" y="17"/>
                </a:cubicBezTo>
                <a:cubicBezTo>
                  <a:pt x="38" y="16"/>
                  <a:pt x="37" y="15"/>
                  <a:pt x="36" y="15"/>
                </a:cubicBezTo>
                <a:cubicBezTo>
                  <a:pt x="36" y="15"/>
                  <a:pt x="36" y="15"/>
                  <a:pt x="36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7" y="14"/>
                  <a:pt x="38" y="13"/>
                  <a:pt x="38" y="11"/>
                </a:cubicBezTo>
                <a:cubicBezTo>
                  <a:pt x="39" y="10"/>
                  <a:pt x="38" y="9"/>
                  <a:pt x="37" y="8"/>
                </a:cubicBezTo>
                <a:cubicBezTo>
                  <a:pt x="38" y="8"/>
                  <a:pt x="38" y="7"/>
                  <a:pt x="38" y="7"/>
                </a:cubicBezTo>
                <a:cubicBezTo>
                  <a:pt x="39" y="8"/>
                  <a:pt x="41" y="8"/>
                  <a:pt x="42" y="7"/>
                </a:cubicBezTo>
                <a:cubicBezTo>
                  <a:pt x="43" y="6"/>
                  <a:pt x="43" y="5"/>
                  <a:pt x="43" y="4"/>
                </a:cubicBezTo>
                <a:cubicBezTo>
                  <a:pt x="43" y="3"/>
                  <a:pt x="44" y="3"/>
                  <a:pt x="44" y="3"/>
                </a:cubicBezTo>
                <a:cubicBezTo>
                  <a:pt x="45" y="4"/>
                  <a:pt x="46" y="5"/>
                  <a:pt x="47" y="5"/>
                </a:cubicBezTo>
                <a:cubicBezTo>
                  <a:pt x="48" y="5"/>
                  <a:pt x="49" y="4"/>
                  <a:pt x="50" y="3"/>
                </a:cubicBezTo>
                <a:cubicBezTo>
                  <a:pt x="50" y="3"/>
                  <a:pt x="51" y="3"/>
                  <a:pt x="51" y="4"/>
                </a:cubicBezTo>
                <a:cubicBezTo>
                  <a:pt x="51" y="5"/>
                  <a:pt x="51" y="6"/>
                  <a:pt x="52" y="7"/>
                </a:cubicBezTo>
                <a:cubicBezTo>
                  <a:pt x="53" y="8"/>
                  <a:pt x="55" y="8"/>
                  <a:pt x="56" y="7"/>
                </a:cubicBezTo>
                <a:cubicBezTo>
                  <a:pt x="56" y="7"/>
                  <a:pt x="56" y="8"/>
                  <a:pt x="57" y="8"/>
                </a:cubicBezTo>
                <a:cubicBezTo>
                  <a:pt x="56" y="9"/>
                  <a:pt x="55" y="10"/>
                  <a:pt x="56" y="11"/>
                </a:cubicBezTo>
                <a:cubicBezTo>
                  <a:pt x="56" y="13"/>
                  <a:pt x="57" y="14"/>
                  <a:pt x="58" y="14"/>
                </a:cubicBezTo>
                <a:cubicBezTo>
                  <a:pt x="58" y="14"/>
                  <a:pt x="59" y="14"/>
                  <a:pt x="59" y="14"/>
                </a:cubicBezTo>
                <a:cubicBezTo>
                  <a:pt x="59" y="15"/>
                  <a:pt x="58" y="15"/>
                  <a:pt x="58" y="1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6386" tIns="48194" rIns="96386" bIns="48194" numCol="1" anchor="t" anchorCtr="0" compatLnSpc="1">
            <a:prstTxWarp prst="textNoShape">
              <a:avLst/>
            </a:prstTxWarp>
          </a:bodyPr>
          <a:lstStyle/>
          <a:p>
            <a:pPr defTabSz="1285075">
              <a:defRPr/>
            </a:pPr>
            <a:endParaRPr lang="en-US" sz="1899" kern="0">
              <a:solidFill>
                <a:prstClr val="black"/>
              </a:solidFill>
            </a:endParaRPr>
          </a:p>
        </p:txBody>
      </p:sp>
      <p:sp>
        <p:nvSpPr>
          <p:cNvPr id="8" name="Freeform 34"/>
          <p:cNvSpPr>
            <a:spLocks noEditPoints="1"/>
          </p:cNvSpPr>
          <p:nvPr/>
        </p:nvSpPr>
        <p:spPr bwMode="auto">
          <a:xfrm>
            <a:off x="5196806" y="4295876"/>
            <a:ext cx="449963" cy="603798"/>
          </a:xfrm>
          <a:custGeom>
            <a:avLst/>
            <a:gdLst>
              <a:gd name="T0" fmla="*/ 13 w 52"/>
              <a:gd name="T1" fmla="*/ 18 h 70"/>
              <a:gd name="T2" fmla="*/ 12 w 52"/>
              <a:gd name="T3" fmla="*/ 17 h 70"/>
              <a:gd name="T4" fmla="*/ 11 w 52"/>
              <a:gd name="T5" fmla="*/ 15 h 70"/>
              <a:gd name="T6" fmla="*/ 51 w 52"/>
              <a:gd name="T7" fmla="*/ 50 h 70"/>
              <a:gd name="T8" fmla="*/ 49 w 52"/>
              <a:gd name="T9" fmla="*/ 60 h 70"/>
              <a:gd name="T10" fmla="*/ 51 w 52"/>
              <a:gd name="T11" fmla="*/ 69 h 70"/>
              <a:gd name="T12" fmla="*/ 0 w 52"/>
              <a:gd name="T13" fmla="*/ 69 h 70"/>
              <a:gd name="T14" fmla="*/ 1 w 52"/>
              <a:gd name="T15" fmla="*/ 60 h 70"/>
              <a:gd name="T16" fmla="*/ 4 w 52"/>
              <a:gd name="T17" fmla="*/ 45 h 70"/>
              <a:gd name="T18" fmla="*/ 19 w 52"/>
              <a:gd name="T19" fmla="*/ 27 h 70"/>
              <a:gd name="T20" fmla="*/ 15 w 52"/>
              <a:gd name="T21" fmla="*/ 30 h 70"/>
              <a:gd name="T22" fmla="*/ 10 w 52"/>
              <a:gd name="T23" fmla="*/ 34 h 70"/>
              <a:gd name="T24" fmla="*/ 2 w 52"/>
              <a:gd name="T25" fmla="*/ 28 h 70"/>
              <a:gd name="T26" fmla="*/ 8 w 52"/>
              <a:gd name="T27" fmla="*/ 14 h 70"/>
              <a:gd name="T28" fmla="*/ 13 w 52"/>
              <a:gd name="T29" fmla="*/ 5 h 70"/>
              <a:gd name="T30" fmla="*/ 12 w 52"/>
              <a:gd name="T31" fmla="*/ 0 h 70"/>
              <a:gd name="T32" fmla="*/ 12 w 52"/>
              <a:gd name="T33" fmla="*/ 0 h 70"/>
              <a:gd name="T34" fmla="*/ 14 w 52"/>
              <a:gd name="T35" fmla="*/ 0 h 70"/>
              <a:gd name="T36" fmla="*/ 43 w 52"/>
              <a:gd name="T37" fmla="*/ 13 h 70"/>
              <a:gd name="T38" fmla="*/ 51 w 52"/>
              <a:gd name="T39" fmla="*/ 47 h 70"/>
              <a:gd name="T40" fmla="*/ 2 w 52"/>
              <a:gd name="T41" fmla="*/ 62 h 70"/>
              <a:gd name="T42" fmla="*/ 48 w 52"/>
              <a:gd name="T43" fmla="*/ 62 h 70"/>
              <a:gd name="T44" fmla="*/ 2 w 52"/>
              <a:gd name="T45" fmla="*/ 62 h 70"/>
              <a:gd name="T46" fmla="*/ 6 w 52"/>
              <a:gd name="T47" fmla="*/ 56 h 70"/>
              <a:gd name="T48" fmla="*/ 44 w 52"/>
              <a:gd name="T49" fmla="*/ 60 h 70"/>
              <a:gd name="T50" fmla="*/ 12 w 52"/>
              <a:gd name="T51" fmla="*/ 41 h 70"/>
              <a:gd name="T52" fmla="*/ 6 w 52"/>
              <a:gd name="T53" fmla="*/ 54 h 70"/>
              <a:gd name="T54" fmla="*/ 15 w 52"/>
              <a:gd name="T55" fmla="*/ 42 h 70"/>
              <a:gd name="T56" fmla="*/ 12 w 52"/>
              <a:gd name="T57" fmla="*/ 48 h 70"/>
              <a:gd name="T58" fmla="*/ 41 w 52"/>
              <a:gd name="T59" fmla="*/ 54 h 70"/>
              <a:gd name="T60" fmla="*/ 39 w 52"/>
              <a:gd name="T61" fmla="*/ 17 h 70"/>
              <a:gd name="T62" fmla="*/ 22 w 52"/>
              <a:gd name="T63" fmla="*/ 6 h 70"/>
              <a:gd name="T64" fmla="*/ 20 w 52"/>
              <a:gd name="T65" fmla="*/ 5 h 70"/>
              <a:gd name="T66" fmla="*/ 18 w 52"/>
              <a:gd name="T67" fmla="*/ 4 h 70"/>
              <a:gd name="T68" fmla="*/ 19 w 52"/>
              <a:gd name="T69" fmla="*/ 7 h 70"/>
              <a:gd name="T70" fmla="*/ 17 w 52"/>
              <a:gd name="T71" fmla="*/ 8 h 70"/>
              <a:gd name="T72" fmla="*/ 11 w 52"/>
              <a:gd name="T73" fmla="*/ 14 h 70"/>
              <a:gd name="T74" fmla="*/ 4 w 52"/>
              <a:gd name="T75" fmla="*/ 28 h 70"/>
              <a:gd name="T76" fmla="*/ 10 w 52"/>
              <a:gd name="T77" fmla="*/ 31 h 70"/>
              <a:gd name="T78" fmla="*/ 16 w 52"/>
              <a:gd name="T79" fmla="*/ 25 h 70"/>
              <a:gd name="T80" fmla="*/ 21 w 52"/>
              <a:gd name="T81" fmla="*/ 25 h 70"/>
              <a:gd name="T82" fmla="*/ 30 w 52"/>
              <a:gd name="T83" fmla="*/ 19 h 70"/>
              <a:gd name="T84" fmla="*/ 44 w 52"/>
              <a:gd name="T85" fmla="*/ 36 h 70"/>
              <a:gd name="T86" fmla="*/ 40 w 52"/>
              <a:gd name="T87" fmla="*/ 16 h 70"/>
              <a:gd name="T88" fmla="*/ 43 w 52"/>
              <a:gd name="T89" fmla="*/ 53 h 70"/>
              <a:gd name="T90" fmla="*/ 44 w 52"/>
              <a:gd name="T91" fmla="*/ 36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2" h="70">
                <a:moveTo>
                  <a:pt x="16" y="14"/>
                </a:moveTo>
                <a:cubicBezTo>
                  <a:pt x="16" y="15"/>
                  <a:pt x="16" y="15"/>
                  <a:pt x="16" y="15"/>
                </a:cubicBezTo>
                <a:cubicBezTo>
                  <a:pt x="13" y="18"/>
                  <a:pt x="13" y="18"/>
                  <a:pt x="13" y="18"/>
                </a:cubicBezTo>
                <a:cubicBezTo>
                  <a:pt x="13" y="19"/>
                  <a:pt x="13" y="19"/>
                  <a:pt x="12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1" y="18"/>
                  <a:pt x="11" y="18"/>
                  <a:pt x="12" y="17"/>
                </a:cubicBezTo>
                <a:cubicBezTo>
                  <a:pt x="11" y="17"/>
                  <a:pt x="11" y="17"/>
                  <a:pt x="11" y="17"/>
                </a:cubicBezTo>
                <a:cubicBezTo>
                  <a:pt x="11" y="17"/>
                  <a:pt x="10" y="17"/>
                  <a:pt x="10" y="16"/>
                </a:cubicBezTo>
                <a:cubicBezTo>
                  <a:pt x="10" y="16"/>
                  <a:pt x="10" y="15"/>
                  <a:pt x="11" y="15"/>
                </a:cubicBezTo>
                <a:cubicBezTo>
                  <a:pt x="15" y="14"/>
                  <a:pt x="15" y="14"/>
                  <a:pt x="15" y="14"/>
                </a:cubicBezTo>
                <a:cubicBezTo>
                  <a:pt x="15" y="14"/>
                  <a:pt x="16" y="14"/>
                  <a:pt x="16" y="14"/>
                </a:cubicBezTo>
                <a:close/>
                <a:moveTo>
                  <a:pt x="51" y="50"/>
                </a:moveTo>
                <a:cubicBezTo>
                  <a:pt x="46" y="54"/>
                  <a:pt x="46" y="54"/>
                  <a:pt x="46" y="54"/>
                </a:cubicBezTo>
                <a:cubicBezTo>
                  <a:pt x="48" y="55"/>
                  <a:pt x="49" y="56"/>
                  <a:pt x="49" y="58"/>
                </a:cubicBezTo>
                <a:cubicBezTo>
                  <a:pt x="49" y="59"/>
                  <a:pt x="49" y="59"/>
                  <a:pt x="49" y="60"/>
                </a:cubicBezTo>
                <a:cubicBezTo>
                  <a:pt x="49" y="60"/>
                  <a:pt x="49" y="60"/>
                  <a:pt x="49" y="60"/>
                </a:cubicBezTo>
                <a:cubicBezTo>
                  <a:pt x="50" y="60"/>
                  <a:pt x="51" y="60"/>
                  <a:pt x="51" y="61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0" y="70"/>
                  <a:pt x="49" y="70"/>
                </a:cubicBezTo>
                <a:cubicBezTo>
                  <a:pt x="1" y="70"/>
                  <a:pt x="1" y="70"/>
                  <a:pt x="1" y="70"/>
                </a:cubicBezTo>
                <a:cubicBezTo>
                  <a:pt x="0" y="70"/>
                  <a:pt x="0" y="69"/>
                  <a:pt x="0" y="69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60"/>
                  <a:pt x="0" y="60"/>
                  <a:pt x="1" y="60"/>
                </a:cubicBezTo>
                <a:cubicBezTo>
                  <a:pt x="1" y="60"/>
                  <a:pt x="1" y="60"/>
                  <a:pt x="1" y="60"/>
                </a:cubicBezTo>
                <a:cubicBezTo>
                  <a:pt x="1" y="59"/>
                  <a:pt x="1" y="59"/>
                  <a:pt x="1" y="58"/>
                </a:cubicBezTo>
                <a:cubicBezTo>
                  <a:pt x="1" y="57"/>
                  <a:pt x="2" y="55"/>
                  <a:pt x="3" y="54"/>
                </a:cubicBezTo>
                <a:cubicBezTo>
                  <a:pt x="3" y="53"/>
                  <a:pt x="2" y="49"/>
                  <a:pt x="4" y="45"/>
                </a:cubicBezTo>
                <a:cubicBezTo>
                  <a:pt x="5" y="43"/>
                  <a:pt x="8" y="41"/>
                  <a:pt x="11" y="39"/>
                </a:cubicBezTo>
                <a:cubicBezTo>
                  <a:pt x="13" y="37"/>
                  <a:pt x="16" y="35"/>
                  <a:pt x="18" y="33"/>
                </a:cubicBezTo>
                <a:cubicBezTo>
                  <a:pt x="19" y="31"/>
                  <a:pt x="19" y="29"/>
                  <a:pt x="19" y="27"/>
                </a:cubicBezTo>
                <a:cubicBezTo>
                  <a:pt x="19" y="27"/>
                  <a:pt x="19" y="27"/>
                  <a:pt x="19" y="27"/>
                </a:cubicBezTo>
                <a:cubicBezTo>
                  <a:pt x="18" y="27"/>
                  <a:pt x="17" y="27"/>
                  <a:pt x="16" y="27"/>
                </a:cubicBezTo>
                <a:cubicBezTo>
                  <a:pt x="16" y="27"/>
                  <a:pt x="15" y="28"/>
                  <a:pt x="15" y="30"/>
                </a:cubicBezTo>
                <a:cubicBezTo>
                  <a:pt x="14" y="31"/>
                  <a:pt x="14" y="32"/>
                  <a:pt x="13" y="32"/>
                </a:cubicBezTo>
                <a:cubicBezTo>
                  <a:pt x="13" y="33"/>
                  <a:pt x="12" y="34"/>
                  <a:pt x="10" y="34"/>
                </a:cubicBezTo>
                <a:cubicBezTo>
                  <a:pt x="10" y="34"/>
                  <a:pt x="10" y="34"/>
                  <a:pt x="10" y="34"/>
                </a:cubicBezTo>
                <a:cubicBezTo>
                  <a:pt x="9" y="34"/>
                  <a:pt x="8" y="33"/>
                  <a:pt x="7" y="32"/>
                </a:cubicBezTo>
                <a:cubicBezTo>
                  <a:pt x="6" y="32"/>
                  <a:pt x="6" y="32"/>
                  <a:pt x="5" y="31"/>
                </a:cubicBezTo>
                <a:cubicBezTo>
                  <a:pt x="4" y="31"/>
                  <a:pt x="2" y="30"/>
                  <a:pt x="2" y="28"/>
                </a:cubicBezTo>
                <a:cubicBezTo>
                  <a:pt x="2" y="27"/>
                  <a:pt x="2" y="27"/>
                  <a:pt x="2" y="27"/>
                </a:cubicBezTo>
                <a:cubicBezTo>
                  <a:pt x="2" y="25"/>
                  <a:pt x="2" y="23"/>
                  <a:pt x="4" y="20"/>
                </a:cubicBezTo>
                <a:cubicBezTo>
                  <a:pt x="7" y="17"/>
                  <a:pt x="8" y="15"/>
                  <a:pt x="8" y="14"/>
                </a:cubicBezTo>
                <a:cubicBezTo>
                  <a:pt x="8" y="13"/>
                  <a:pt x="8" y="13"/>
                  <a:pt x="8" y="13"/>
                </a:cubicBezTo>
                <a:cubicBezTo>
                  <a:pt x="8" y="13"/>
                  <a:pt x="9" y="12"/>
                  <a:pt x="14" y="6"/>
                </a:cubicBezTo>
                <a:cubicBezTo>
                  <a:pt x="14" y="6"/>
                  <a:pt x="14" y="5"/>
                  <a:pt x="13" y="5"/>
                </a:cubicBezTo>
                <a:cubicBezTo>
                  <a:pt x="13" y="4"/>
                  <a:pt x="12" y="2"/>
                  <a:pt x="12" y="2"/>
                </a:cubicBezTo>
                <a:cubicBezTo>
                  <a:pt x="12" y="1"/>
                  <a:pt x="12" y="1"/>
                  <a:pt x="12" y="1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5" y="0"/>
                  <a:pt x="18" y="1"/>
                  <a:pt x="20" y="2"/>
                </a:cubicBezTo>
                <a:cubicBezTo>
                  <a:pt x="21" y="2"/>
                  <a:pt x="23" y="2"/>
                  <a:pt x="24" y="2"/>
                </a:cubicBezTo>
                <a:cubicBezTo>
                  <a:pt x="30" y="2"/>
                  <a:pt x="37" y="4"/>
                  <a:pt x="43" y="13"/>
                </a:cubicBezTo>
                <a:cubicBezTo>
                  <a:pt x="48" y="22"/>
                  <a:pt x="47" y="30"/>
                  <a:pt x="47" y="36"/>
                </a:cubicBezTo>
                <a:cubicBezTo>
                  <a:pt x="47" y="39"/>
                  <a:pt x="46" y="41"/>
                  <a:pt x="47" y="42"/>
                </a:cubicBezTo>
                <a:cubicBezTo>
                  <a:pt x="48" y="45"/>
                  <a:pt x="51" y="47"/>
                  <a:pt x="51" y="47"/>
                </a:cubicBezTo>
                <a:cubicBezTo>
                  <a:pt x="52" y="48"/>
                  <a:pt x="52" y="48"/>
                  <a:pt x="52" y="48"/>
                </a:cubicBezTo>
                <a:cubicBezTo>
                  <a:pt x="52" y="49"/>
                  <a:pt x="52" y="49"/>
                  <a:pt x="51" y="50"/>
                </a:cubicBezTo>
                <a:close/>
                <a:moveTo>
                  <a:pt x="2" y="62"/>
                </a:moveTo>
                <a:cubicBezTo>
                  <a:pt x="2" y="68"/>
                  <a:pt x="2" y="68"/>
                  <a:pt x="2" y="68"/>
                </a:cubicBezTo>
                <a:cubicBezTo>
                  <a:pt x="48" y="68"/>
                  <a:pt x="48" y="68"/>
                  <a:pt x="48" y="68"/>
                </a:cubicBezTo>
                <a:cubicBezTo>
                  <a:pt x="48" y="62"/>
                  <a:pt x="48" y="62"/>
                  <a:pt x="48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6" y="62"/>
                  <a:pt x="6" y="62"/>
                  <a:pt x="6" y="62"/>
                </a:cubicBezTo>
                <a:lnTo>
                  <a:pt x="2" y="62"/>
                </a:lnTo>
                <a:close/>
                <a:moveTo>
                  <a:pt x="47" y="58"/>
                </a:moveTo>
                <a:cubicBezTo>
                  <a:pt x="47" y="57"/>
                  <a:pt x="46" y="56"/>
                  <a:pt x="44" y="56"/>
                </a:cubicBezTo>
                <a:cubicBezTo>
                  <a:pt x="6" y="56"/>
                  <a:pt x="6" y="56"/>
                  <a:pt x="6" y="56"/>
                </a:cubicBezTo>
                <a:cubicBezTo>
                  <a:pt x="4" y="56"/>
                  <a:pt x="3" y="57"/>
                  <a:pt x="3" y="58"/>
                </a:cubicBezTo>
                <a:cubicBezTo>
                  <a:pt x="3" y="59"/>
                  <a:pt x="4" y="60"/>
                  <a:pt x="6" y="60"/>
                </a:cubicBezTo>
                <a:cubicBezTo>
                  <a:pt x="44" y="60"/>
                  <a:pt x="44" y="60"/>
                  <a:pt x="44" y="60"/>
                </a:cubicBezTo>
                <a:cubicBezTo>
                  <a:pt x="46" y="60"/>
                  <a:pt x="47" y="59"/>
                  <a:pt x="47" y="58"/>
                </a:cubicBezTo>
                <a:close/>
                <a:moveTo>
                  <a:pt x="20" y="34"/>
                </a:moveTo>
                <a:cubicBezTo>
                  <a:pt x="18" y="36"/>
                  <a:pt x="15" y="39"/>
                  <a:pt x="12" y="41"/>
                </a:cubicBezTo>
                <a:cubicBezTo>
                  <a:pt x="10" y="43"/>
                  <a:pt x="7" y="45"/>
                  <a:pt x="7" y="46"/>
                </a:cubicBezTo>
                <a:cubicBezTo>
                  <a:pt x="4" y="50"/>
                  <a:pt x="6" y="54"/>
                  <a:pt x="6" y="54"/>
                </a:cubicBezTo>
                <a:cubicBezTo>
                  <a:pt x="6" y="54"/>
                  <a:pt x="6" y="54"/>
                  <a:pt x="6" y="54"/>
                </a:cubicBezTo>
                <a:cubicBezTo>
                  <a:pt x="8" y="54"/>
                  <a:pt x="8" y="54"/>
                  <a:pt x="8" y="54"/>
                </a:cubicBezTo>
                <a:cubicBezTo>
                  <a:pt x="8" y="53"/>
                  <a:pt x="8" y="49"/>
                  <a:pt x="10" y="46"/>
                </a:cubicBezTo>
                <a:cubicBezTo>
                  <a:pt x="13" y="44"/>
                  <a:pt x="15" y="42"/>
                  <a:pt x="15" y="42"/>
                </a:cubicBezTo>
                <a:cubicBezTo>
                  <a:pt x="16" y="42"/>
                  <a:pt x="16" y="42"/>
                  <a:pt x="17" y="43"/>
                </a:cubicBezTo>
                <a:cubicBezTo>
                  <a:pt x="17" y="43"/>
                  <a:pt x="17" y="44"/>
                  <a:pt x="16" y="44"/>
                </a:cubicBezTo>
                <a:cubicBezTo>
                  <a:pt x="16" y="44"/>
                  <a:pt x="14" y="46"/>
                  <a:pt x="12" y="48"/>
                </a:cubicBezTo>
                <a:cubicBezTo>
                  <a:pt x="10" y="50"/>
                  <a:pt x="10" y="54"/>
                  <a:pt x="10" y="54"/>
                </a:cubicBezTo>
                <a:cubicBezTo>
                  <a:pt x="10" y="54"/>
                  <a:pt x="10" y="54"/>
                  <a:pt x="10" y="54"/>
                </a:cubicBezTo>
                <a:cubicBezTo>
                  <a:pt x="41" y="54"/>
                  <a:pt x="41" y="54"/>
                  <a:pt x="41" y="54"/>
                </a:cubicBezTo>
                <a:cubicBezTo>
                  <a:pt x="41" y="53"/>
                  <a:pt x="39" y="49"/>
                  <a:pt x="39" y="45"/>
                </a:cubicBezTo>
                <a:cubicBezTo>
                  <a:pt x="39" y="44"/>
                  <a:pt x="39" y="42"/>
                  <a:pt x="40" y="40"/>
                </a:cubicBezTo>
                <a:cubicBezTo>
                  <a:pt x="40" y="35"/>
                  <a:pt x="42" y="26"/>
                  <a:pt x="39" y="17"/>
                </a:cubicBezTo>
                <a:cubicBezTo>
                  <a:pt x="35" y="7"/>
                  <a:pt x="26" y="6"/>
                  <a:pt x="23" y="6"/>
                </a:cubicBezTo>
                <a:cubicBezTo>
                  <a:pt x="23" y="6"/>
                  <a:pt x="22" y="7"/>
                  <a:pt x="22" y="7"/>
                </a:cubicBezTo>
                <a:cubicBezTo>
                  <a:pt x="22" y="7"/>
                  <a:pt x="22" y="6"/>
                  <a:pt x="22" y="6"/>
                </a:cubicBezTo>
                <a:cubicBezTo>
                  <a:pt x="22" y="6"/>
                  <a:pt x="21" y="6"/>
                  <a:pt x="21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20" y="6"/>
                  <a:pt x="20" y="5"/>
                  <a:pt x="20" y="5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5"/>
                  <a:pt x="18" y="5"/>
                  <a:pt x="18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7" y="4"/>
                  <a:pt x="17" y="3"/>
                  <a:pt x="16" y="3"/>
                </a:cubicBezTo>
                <a:cubicBezTo>
                  <a:pt x="18" y="7"/>
                  <a:pt x="18" y="7"/>
                  <a:pt x="18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8"/>
                  <a:pt x="18" y="8"/>
                  <a:pt x="18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6" y="7"/>
                </a:cubicBezTo>
                <a:cubicBezTo>
                  <a:pt x="14" y="10"/>
                  <a:pt x="11" y="13"/>
                  <a:pt x="11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0" y="15"/>
                  <a:pt x="10" y="18"/>
                  <a:pt x="6" y="22"/>
                </a:cubicBezTo>
                <a:cubicBezTo>
                  <a:pt x="4" y="24"/>
                  <a:pt x="4" y="26"/>
                  <a:pt x="4" y="27"/>
                </a:cubicBezTo>
                <a:cubicBezTo>
                  <a:pt x="4" y="28"/>
                  <a:pt x="4" y="28"/>
                  <a:pt x="4" y="28"/>
                </a:cubicBezTo>
                <a:cubicBezTo>
                  <a:pt x="4" y="28"/>
                  <a:pt x="5" y="29"/>
                  <a:pt x="6" y="29"/>
                </a:cubicBezTo>
                <a:cubicBezTo>
                  <a:pt x="7" y="30"/>
                  <a:pt x="8" y="30"/>
                  <a:pt x="9" y="31"/>
                </a:cubicBezTo>
                <a:cubicBezTo>
                  <a:pt x="9" y="31"/>
                  <a:pt x="10" y="31"/>
                  <a:pt x="10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12" y="30"/>
                  <a:pt x="12" y="30"/>
                  <a:pt x="12" y="29"/>
                </a:cubicBezTo>
                <a:cubicBezTo>
                  <a:pt x="13" y="27"/>
                  <a:pt x="14" y="24"/>
                  <a:pt x="16" y="25"/>
                </a:cubicBezTo>
                <a:cubicBezTo>
                  <a:pt x="18" y="25"/>
                  <a:pt x="19" y="25"/>
                  <a:pt x="20" y="25"/>
                </a:cubicBezTo>
                <a:cubicBezTo>
                  <a:pt x="20" y="25"/>
                  <a:pt x="20" y="24"/>
                  <a:pt x="20" y="24"/>
                </a:cubicBezTo>
                <a:cubicBezTo>
                  <a:pt x="21" y="24"/>
                  <a:pt x="21" y="24"/>
                  <a:pt x="21" y="25"/>
                </a:cubicBezTo>
                <a:cubicBezTo>
                  <a:pt x="26" y="24"/>
                  <a:pt x="27" y="19"/>
                  <a:pt x="28" y="19"/>
                </a:cubicBezTo>
                <a:cubicBezTo>
                  <a:pt x="28" y="18"/>
                  <a:pt x="28" y="18"/>
                  <a:pt x="29" y="18"/>
                </a:cubicBezTo>
                <a:cubicBezTo>
                  <a:pt x="29" y="18"/>
                  <a:pt x="30" y="19"/>
                  <a:pt x="30" y="19"/>
                </a:cubicBezTo>
                <a:cubicBezTo>
                  <a:pt x="29" y="19"/>
                  <a:pt x="28" y="25"/>
                  <a:pt x="22" y="27"/>
                </a:cubicBezTo>
                <a:cubicBezTo>
                  <a:pt x="22" y="29"/>
                  <a:pt x="21" y="32"/>
                  <a:pt x="20" y="34"/>
                </a:cubicBezTo>
                <a:close/>
                <a:moveTo>
                  <a:pt x="44" y="36"/>
                </a:moveTo>
                <a:cubicBezTo>
                  <a:pt x="45" y="30"/>
                  <a:pt x="45" y="22"/>
                  <a:pt x="40" y="14"/>
                </a:cubicBezTo>
                <a:cubicBezTo>
                  <a:pt x="37" y="8"/>
                  <a:pt x="32" y="6"/>
                  <a:pt x="28" y="5"/>
                </a:cubicBezTo>
                <a:cubicBezTo>
                  <a:pt x="33" y="6"/>
                  <a:pt x="38" y="9"/>
                  <a:pt x="40" y="16"/>
                </a:cubicBezTo>
                <a:cubicBezTo>
                  <a:pt x="44" y="26"/>
                  <a:pt x="42" y="35"/>
                  <a:pt x="42" y="41"/>
                </a:cubicBezTo>
                <a:cubicBezTo>
                  <a:pt x="41" y="42"/>
                  <a:pt x="41" y="44"/>
                  <a:pt x="41" y="45"/>
                </a:cubicBezTo>
                <a:cubicBezTo>
                  <a:pt x="41" y="48"/>
                  <a:pt x="42" y="51"/>
                  <a:pt x="43" y="53"/>
                </a:cubicBezTo>
                <a:cubicBezTo>
                  <a:pt x="49" y="48"/>
                  <a:pt x="49" y="48"/>
                  <a:pt x="49" y="48"/>
                </a:cubicBezTo>
                <a:cubicBezTo>
                  <a:pt x="48" y="47"/>
                  <a:pt x="46" y="45"/>
                  <a:pt x="45" y="43"/>
                </a:cubicBezTo>
                <a:cubicBezTo>
                  <a:pt x="44" y="41"/>
                  <a:pt x="44" y="39"/>
                  <a:pt x="44" y="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6386" tIns="48194" rIns="96386" bIns="48194" numCol="1" anchor="t" anchorCtr="0" compatLnSpc="1">
            <a:prstTxWarp prst="textNoShape">
              <a:avLst/>
            </a:prstTxWarp>
          </a:bodyPr>
          <a:lstStyle/>
          <a:p>
            <a:pPr defTabSz="1285075">
              <a:defRPr/>
            </a:pPr>
            <a:endParaRPr lang="en-US" sz="1899" kern="0">
              <a:solidFill>
                <a:prstClr val="black"/>
              </a:solidFill>
            </a:endParaRPr>
          </a:p>
        </p:txBody>
      </p:sp>
      <p:sp>
        <p:nvSpPr>
          <p:cNvPr id="9" name="Freeform 18"/>
          <p:cNvSpPr>
            <a:spLocks noEditPoints="1"/>
          </p:cNvSpPr>
          <p:nvPr/>
        </p:nvSpPr>
        <p:spPr bwMode="auto">
          <a:xfrm>
            <a:off x="8766654" y="4941736"/>
            <a:ext cx="620147" cy="585489"/>
          </a:xfrm>
          <a:custGeom>
            <a:avLst/>
            <a:gdLst>
              <a:gd name="T0" fmla="*/ 13 w 75"/>
              <a:gd name="T1" fmla="*/ 41 h 71"/>
              <a:gd name="T2" fmla="*/ 13 w 75"/>
              <a:gd name="T3" fmla="*/ 35 h 71"/>
              <a:gd name="T4" fmla="*/ 65 w 75"/>
              <a:gd name="T5" fmla="*/ 12 h 71"/>
              <a:gd name="T6" fmla="*/ 36 w 75"/>
              <a:gd name="T7" fmla="*/ 13 h 71"/>
              <a:gd name="T8" fmla="*/ 65 w 75"/>
              <a:gd name="T9" fmla="*/ 14 h 71"/>
              <a:gd name="T10" fmla="*/ 65 w 75"/>
              <a:gd name="T11" fmla="*/ 12 h 71"/>
              <a:gd name="T12" fmla="*/ 22 w 75"/>
              <a:gd name="T13" fmla="*/ 38 h 71"/>
              <a:gd name="T14" fmla="*/ 27 w 75"/>
              <a:gd name="T15" fmla="*/ 38 h 71"/>
              <a:gd name="T16" fmla="*/ 36 w 75"/>
              <a:gd name="T17" fmla="*/ 35 h 71"/>
              <a:gd name="T18" fmla="*/ 36 w 75"/>
              <a:gd name="T19" fmla="*/ 41 h 71"/>
              <a:gd name="T20" fmla="*/ 36 w 75"/>
              <a:gd name="T21" fmla="*/ 35 h 71"/>
              <a:gd name="T22" fmla="*/ 75 w 75"/>
              <a:gd name="T23" fmla="*/ 36 h 71"/>
              <a:gd name="T24" fmla="*/ 67 w 75"/>
              <a:gd name="T25" fmla="*/ 42 h 71"/>
              <a:gd name="T26" fmla="*/ 71 w 75"/>
              <a:gd name="T27" fmla="*/ 52 h 71"/>
              <a:gd name="T28" fmla="*/ 67 w 75"/>
              <a:gd name="T29" fmla="*/ 53 h 71"/>
              <a:gd name="T30" fmla="*/ 49 w 75"/>
              <a:gd name="T31" fmla="*/ 42 h 71"/>
              <a:gd name="T32" fmla="*/ 43 w 75"/>
              <a:gd name="T33" fmla="*/ 59 h 71"/>
              <a:gd name="T34" fmla="*/ 8 w 75"/>
              <a:gd name="T35" fmla="*/ 70 h 71"/>
              <a:gd name="T36" fmla="*/ 6 w 75"/>
              <a:gd name="T37" fmla="*/ 70 h 71"/>
              <a:gd name="T38" fmla="*/ 9 w 75"/>
              <a:gd name="T39" fmla="*/ 59 h 71"/>
              <a:gd name="T40" fmla="*/ 0 w 75"/>
              <a:gd name="T41" fmla="*/ 53 h 71"/>
              <a:gd name="T42" fmla="*/ 6 w 75"/>
              <a:gd name="T43" fmla="*/ 17 h 71"/>
              <a:gd name="T44" fmla="*/ 26 w 75"/>
              <a:gd name="T45" fmla="*/ 6 h 71"/>
              <a:gd name="T46" fmla="*/ 69 w 75"/>
              <a:gd name="T47" fmla="*/ 0 h 71"/>
              <a:gd name="T48" fmla="*/ 72 w 75"/>
              <a:gd name="T49" fmla="*/ 36 h 71"/>
              <a:gd name="T50" fmla="*/ 69 w 75"/>
              <a:gd name="T51" fmla="*/ 3 h 71"/>
              <a:gd name="T52" fmla="*/ 29 w 75"/>
              <a:gd name="T53" fmla="*/ 6 h 71"/>
              <a:gd name="T54" fmla="*/ 43 w 75"/>
              <a:gd name="T55" fmla="*/ 18 h 71"/>
              <a:gd name="T56" fmla="*/ 48 w 75"/>
              <a:gd name="T57" fmla="*/ 21 h 71"/>
              <a:gd name="T58" fmla="*/ 66 w 75"/>
              <a:gd name="T59" fmla="*/ 22 h 71"/>
              <a:gd name="T60" fmla="*/ 48 w 75"/>
              <a:gd name="T61" fmla="*/ 23 h 71"/>
              <a:gd name="T62" fmla="*/ 65 w 75"/>
              <a:gd name="T63" fmla="*/ 30 h 71"/>
              <a:gd name="T64" fmla="*/ 65 w 75"/>
              <a:gd name="T65" fmla="*/ 32 h 71"/>
              <a:gd name="T66" fmla="*/ 48 w 75"/>
              <a:gd name="T67" fmla="*/ 39 h 71"/>
              <a:gd name="T68" fmla="*/ 56 w 75"/>
              <a:gd name="T69" fmla="*/ 39 h 71"/>
              <a:gd name="T70" fmla="*/ 63 w 75"/>
              <a:gd name="T71" fmla="*/ 41 h 71"/>
              <a:gd name="T72" fmla="*/ 64 w 75"/>
              <a:gd name="T73" fmla="*/ 39 h 71"/>
              <a:gd name="T74" fmla="*/ 72 w 75"/>
              <a:gd name="T75" fmla="*/ 36 h 71"/>
              <a:gd name="T76" fmla="*/ 46 w 75"/>
              <a:gd name="T77" fmla="*/ 23 h 71"/>
              <a:gd name="T78" fmla="*/ 6 w 75"/>
              <a:gd name="T79" fmla="*/ 20 h 71"/>
              <a:gd name="T80" fmla="*/ 3 w 75"/>
              <a:gd name="T81" fmla="*/ 53 h 71"/>
              <a:gd name="T82" fmla="*/ 12 w 75"/>
              <a:gd name="T83" fmla="*/ 56 h 71"/>
              <a:gd name="T84" fmla="*/ 13 w 75"/>
              <a:gd name="T85" fmla="*/ 57 h 71"/>
              <a:gd name="T86" fmla="*/ 20 w 75"/>
              <a:gd name="T87" fmla="*/ 56 h 71"/>
              <a:gd name="T88" fmla="*/ 43 w 75"/>
              <a:gd name="T89" fmla="*/ 56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5" h="71">
                <a:moveTo>
                  <a:pt x="16" y="38"/>
                </a:moveTo>
                <a:cubicBezTo>
                  <a:pt x="16" y="40"/>
                  <a:pt x="15" y="41"/>
                  <a:pt x="13" y="41"/>
                </a:cubicBezTo>
                <a:cubicBezTo>
                  <a:pt x="12" y="41"/>
                  <a:pt x="10" y="40"/>
                  <a:pt x="10" y="38"/>
                </a:cubicBezTo>
                <a:cubicBezTo>
                  <a:pt x="10" y="37"/>
                  <a:pt x="12" y="35"/>
                  <a:pt x="13" y="35"/>
                </a:cubicBezTo>
                <a:cubicBezTo>
                  <a:pt x="15" y="35"/>
                  <a:pt x="16" y="37"/>
                  <a:pt x="16" y="38"/>
                </a:cubicBezTo>
                <a:close/>
                <a:moveTo>
                  <a:pt x="65" y="12"/>
                </a:moveTo>
                <a:cubicBezTo>
                  <a:pt x="37" y="12"/>
                  <a:pt x="37" y="12"/>
                  <a:pt x="37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6" y="14"/>
                  <a:pt x="36" y="14"/>
                  <a:pt x="37" y="14"/>
                </a:cubicBezTo>
                <a:cubicBezTo>
                  <a:pt x="65" y="14"/>
                  <a:pt x="65" y="14"/>
                  <a:pt x="65" y="14"/>
                </a:cubicBezTo>
                <a:cubicBezTo>
                  <a:pt x="65" y="14"/>
                  <a:pt x="66" y="14"/>
                  <a:pt x="66" y="13"/>
                </a:cubicBezTo>
                <a:cubicBezTo>
                  <a:pt x="66" y="12"/>
                  <a:pt x="65" y="12"/>
                  <a:pt x="65" y="12"/>
                </a:cubicBezTo>
                <a:close/>
                <a:moveTo>
                  <a:pt x="24" y="35"/>
                </a:moveTo>
                <a:cubicBezTo>
                  <a:pt x="23" y="35"/>
                  <a:pt x="22" y="37"/>
                  <a:pt x="22" y="38"/>
                </a:cubicBezTo>
                <a:cubicBezTo>
                  <a:pt x="22" y="40"/>
                  <a:pt x="23" y="41"/>
                  <a:pt x="24" y="41"/>
                </a:cubicBezTo>
                <a:cubicBezTo>
                  <a:pt x="26" y="41"/>
                  <a:pt x="27" y="40"/>
                  <a:pt x="27" y="38"/>
                </a:cubicBezTo>
                <a:cubicBezTo>
                  <a:pt x="27" y="37"/>
                  <a:pt x="26" y="35"/>
                  <a:pt x="24" y="35"/>
                </a:cubicBezTo>
                <a:close/>
                <a:moveTo>
                  <a:pt x="36" y="35"/>
                </a:moveTo>
                <a:cubicBezTo>
                  <a:pt x="34" y="35"/>
                  <a:pt x="33" y="37"/>
                  <a:pt x="33" y="38"/>
                </a:cubicBezTo>
                <a:cubicBezTo>
                  <a:pt x="33" y="40"/>
                  <a:pt x="34" y="41"/>
                  <a:pt x="36" y="41"/>
                </a:cubicBezTo>
                <a:cubicBezTo>
                  <a:pt x="37" y="41"/>
                  <a:pt x="39" y="40"/>
                  <a:pt x="39" y="38"/>
                </a:cubicBezTo>
                <a:cubicBezTo>
                  <a:pt x="39" y="37"/>
                  <a:pt x="37" y="35"/>
                  <a:pt x="36" y="35"/>
                </a:cubicBezTo>
                <a:close/>
                <a:moveTo>
                  <a:pt x="75" y="6"/>
                </a:moveTo>
                <a:cubicBezTo>
                  <a:pt x="75" y="36"/>
                  <a:pt x="75" y="36"/>
                  <a:pt x="75" y="36"/>
                </a:cubicBezTo>
                <a:cubicBezTo>
                  <a:pt x="75" y="40"/>
                  <a:pt x="73" y="42"/>
                  <a:pt x="69" y="42"/>
                </a:cubicBezTo>
                <a:cubicBezTo>
                  <a:pt x="67" y="42"/>
                  <a:pt x="67" y="42"/>
                  <a:pt x="67" y="42"/>
                </a:cubicBezTo>
                <a:cubicBezTo>
                  <a:pt x="70" y="51"/>
                  <a:pt x="70" y="51"/>
                  <a:pt x="70" y="51"/>
                </a:cubicBezTo>
                <a:cubicBezTo>
                  <a:pt x="70" y="51"/>
                  <a:pt x="71" y="52"/>
                  <a:pt x="71" y="52"/>
                </a:cubicBezTo>
                <a:cubicBezTo>
                  <a:pt x="71" y="53"/>
                  <a:pt x="70" y="54"/>
                  <a:pt x="69" y="54"/>
                </a:cubicBezTo>
                <a:cubicBezTo>
                  <a:pt x="68" y="54"/>
                  <a:pt x="68" y="54"/>
                  <a:pt x="67" y="53"/>
                </a:cubicBezTo>
                <a:cubicBezTo>
                  <a:pt x="54" y="42"/>
                  <a:pt x="54" y="42"/>
                  <a:pt x="54" y="42"/>
                </a:cubicBezTo>
                <a:cubicBezTo>
                  <a:pt x="49" y="42"/>
                  <a:pt x="49" y="42"/>
                  <a:pt x="49" y="42"/>
                </a:cubicBezTo>
                <a:cubicBezTo>
                  <a:pt x="49" y="53"/>
                  <a:pt x="49" y="53"/>
                  <a:pt x="49" y="53"/>
                </a:cubicBezTo>
                <a:cubicBezTo>
                  <a:pt x="49" y="56"/>
                  <a:pt x="46" y="59"/>
                  <a:pt x="43" y="59"/>
                </a:cubicBezTo>
                <a:cubicBezTo>
                  <a:pt x="21" y="59"/>
                  <a:pt x="21" y="59"/>
                  <a:pt x="21" y="59"/>
                </a:cubicBezTo>
                <a:cubicBezTo>
                  <a:pt x="8" y="70"/>
                  <a:pt x="8" y="70"/>
                  <a:pt x="8" y="70"/>
                </a:cubicBezTo>
                <a:cubicBezTo>
                  <a:pt x="8" y="70"/>
                  <a:pt x="7" y="71"/>
                  <a:pt x="7" y="71"/>
                </a:cubicBezTo>
                <a:cubicBezTo>
                  <a:pt x="7" y="71"/>
                  <a:pt x="6" y="71"/>
                  <a:pt x="6" y="70"/>
                </a:cubicBezTo>
                <a:cubicBezTo>
                  <a:pt x="5" y="70"/>
                  <a:pt x="5" y="69"/>
                  <a:pt x="5" y="68"/>
                </a:cubicBezTo>
                <a:cubicBezTo>
                  <a:pt x="9" y="59"/>
                  <a:pt x="9" y="59"/>
                  <a:pt x="9" y="59"/>
                </a:cubicBezTo>
                <a:cubicBezTo>
                  <a:pt x="6" y="59"/>
                  <a:pt x="6" y="59"/>
                  <a:pt x="6" y="59"/>
                </a:cubicBezTo>
                <a:cubicBezTo>
                  <a:pt x="3" y="59"/>
                  <a:pt x="0" y="56"/>
                  <a:pt x="0" y="5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9"/>
                  <a:pt x="3" y="17"/>
                  <a:pt x="6" y="17"/>
                </a:cubicBezTo>
                <a:cubicBezTo>
                  <a:pt x="26" y="17"/>
                  <a:pt x="26" y="17"/>
                  <a:pt x="26" y="17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3"/>
                  <a:pt x="29" y="0"/>
                  <a:pt x="32" y="0"/>
                </a:cubicBezTo>
                <a:cubicBezTo>
                  <a:pt x="69" y="0"/>
                  <a:pt x="69" y="0"/>
                  <a:pt x="69" y="0"/>
                </a:cubicBezTo>
                <a:cubicBezTo>
                  <a:pt x="73" y="0"/>
                  <a:pt x="75" y="3"/>
                  <a:pt x="75" y="6"/>
                </a:cubicBezTo>
                <a:close/>
                <a:moveTo>
                  <a:pt x="72" y="36"/>
                </a:moveTo>
                <a:cubicBezTo>
                  <a:pt x="72" y="6"/>
                  <a:pt x="72" y="6"/>
                  <a:pt x="72" y="6"/>
                </a:cubicBezTo>
                <a:cubicBezTo>
                  <a:pt x="72" y="4"/>
                  <a:pt x="71" y="3"/>
                  <a:pt x="69" y="3"/>
                </a:cubicBezTo>
                <a:cubicBezTo>
                  <a:pt x="32" y="3"/>
                  <a:pt x="32" y="3"/>
                  <a:pt x="32" y="3"/>
                </a:cubicBezTo>
                <a:cubicBezTo>
                  <a:pt x="31" y="3"/>
                  <a:pt x="29" y="4"/>
                  <a:pt x="29" y="6"/>
                </a:cubicBezTo>
                <a:cubicBezTo>
                  <a:pt x="29" y="18"/>
                  <a:pt x="29" y="18"/>
                  <a:pt x="29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6" y="18"/>
                  <a:pt x="48" y="20"/>
                  <a:pt x="48" y="23"/>
                </a:cubicBezTo>
                <a:cubicBezTo>
                  <a:pt x="48" y="22"/>
                  <a:pt x="48" y="22"/>
                  <a:pt x="48" y="21"/>
                </a:cubicBezTo>
                <a:cubicBezTo>
                  <a:pt x="65" y="21"/>
                  <a:pt x="65" y="21"/>
                  <a:pt x="65" y="21"/>
                </a:cubicBezTo>
                <a:cubicBezTo>
                  <a:pt x="65" y="21"/>
                  <a:pt x="66" y="22"/>
                  <a:pt x="66" y="22"/>
                </a:cubicBezTo>
                <a:cubicBezTo>
                  <a:pt x="66" y="23"/>
                  <a:pt x="65" y="23"/>
                  <a:pt x="65" y="23"/>
                </a:cubicBezTo>
                <a:cubicBezTo>
                  <a:pt x="48" y="23"/>
                  <a:pt x="48" y="23"/>
                  <a:pt x="48" y="23"/>
                </a:cubicBezTo>
                <a:cubicBezTo>
                  <a:pt x="48" y="30"/>
                  <a:pt x="48" y="30"/>
                  <a:pt x="48" y="30"/>
                </a:cubicBezTo>
                <a:cubicBezTo>
                  <a:pt x="65" y="30"/>
                  <a:pt x="65" y="30"/>
                  <a:pt x="65" y="30"/>
                </a:cubicBezTo>
                <a:cubicBezTo>
                  <a:pt x="65" y="30"/>
                  <a:pt x="66" y="31"/>
                  <a:pt x="66" y="31"/>
                </a:cubicBezTo>
                <a:cubicBezTo>
                  <a:pt x="66" y="32"/>
                  <a:pt x="65" y="32"/>
                  <a:pt x="65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9"/>
                  <a:pt x="48" y="39"/>
                  <a:pt x="48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6" y="39"/>
                  <a:pt x="56" y="39"/>
                </a:cubicBezTo>
                <a:cubicBezTo>
                  <a:pt x="66" y="48"/>
                  <a:pt x="66" y="48"/>
                  <a:pt x="66" y="48"/>
                </a:cubicBezTo>
                <a:cubicBezTo>
                  <a:pt x="63" y="41"/>
                  <a:pt x="63" y="41"/>
                  <a:pt x="63" y="41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39"/>
                  <a:pt x="64" y="39"/>
                  <a:pt x="64" y="39"/>
                </a:cubicBezTo>
                <a:cubicBezTo>
                  <a:pt x="69" y="39"/>
                  <a:pt x="69" y="39"/>
                  <a:pt x="69" y="39"/>
                </a:cubicBezTo>
                <a:cubicBezTo>
                  <a:pt x="71" y="39"/>
                  <a:pt x="72" y="38"/>
                  <a:pt x="72" y="36"/>
                </a:cubicBezTo>
                <a:close/>
                <a:moveTo>
                  <a:pt x="46" y="53"/>
                </a:moveTo>
                <a:cubicBezTo>
                  <a:pt x="46" y="23"/>
                  <a:pt x="46" y="23"/>
                  <a:pt x="46" y="23"/>
                </a:cubicBezTo>
                <a:cubicBezTo>
                  <a:pt x="46" y="21"/>
                  <a:pt x="45" y="20"/>
                  <a:pt x="43" y="20"/>
                </a:cubicBezTo>
                <a:cubicBezTo>
                  <a:pt x="6" y="20"/>
                  <a:pt x="6" y="20"/>
                  <a:pt x="6" y="20"/>
                </a:cubicBezTo>
                <a:cubicBezTo>
                  <a:pt x="4" y="20"/>
                  <a:pt x="3" y="21"/>
                  <a:pt x="3" y="23"/>
                </a:cubicBezTo>
                <a:cubicBezTo>
                  <a:pt x="3" y="53"/>
                  <a:pt x="3" y="53"/>
                  <a:pt x="3" y="53"/>
                </a:cubicBezTo>
                <a:cubicBezTo>
                  <a:pt x="3" y="55"/>
                  <a:pt x="4" y="56"/>
                  <a:pt x="6" y="56"/>
                </a:cubicBezTo>
                <a:cubicBezTo>
                  <a:pt x="12" y="56"/>
                  <a:pt x="12" y="56"/>
                  <a:pt x="12" y="56"/>
                </a:cubicBezTo>
                <a:cubicBezTo>
                  <a:pt x="12" y="56"/>
                  <a:pt x="12" y="56"/>
                  <a:pt x="12" y="56"/>
                </a:cubicBezTo>
                <a:cubicBezTo>
                  <a:pt x="13" y="57"/>
                  <a:pt x="13" y="57"/>
                  <a:pt x="13" y="57"/>
                </a:cubicBezTo>
                <a:cubicBezTo>
                  <a:pt x="9" y="65"/>
                  <a:pt x="9" y="65"/>
                  <a:pt x="9" y="65"/>
                </a:cubicBezTo>
                <a:cubicBezTo>
                  <a:pt x="20" y="56"/>
                  <a:pt x="20" y="56"/>
                  <a:pt x="20" y="56"/>
                </a:cubicBezTo>
                <a:cubicBezTo>
                  <a:pt x="20" y="56"/>
                  <a:pt x="20" y="56"/>
                  <a:pt x="20" y="56"/>
                </a:cubicBezTo>
                <a:cubicBezTo>
                  <a:pt x="43" y="56"/>
                  <a:pt x="43" y="56"/>
                  <a:pt x="43" y="56"/>
                </a:cubicBezTo>
                <a:cubicBezTo>
                  <a:pt x="45" y="56"/>
                  <a:pt x="46" y="55"/>
                  <a:pt x="46" y="5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6386" tIns="48194" rIns="96386" bIns="48194" numCol="1" anchor="t" anchorCtr="0" compatLnSpc="1">
            <a:prstTxWarp prst="textNoShape">
              <a:avLst/>
            </a:prstTxWarp>
          </a:bodyPr>
          <a:lstStyle/>
          <a:p>
            <a:pPr defTabSz="1285075">
              <a:defRPr/>
            </a:pPr>
            <a:endParaRPr lang="en-US" sz="1899" kern="0">
              <a:solidFill>
                <a:prstClr val="black"/>
              </a:solidFill>
            </a:endParaRPr>
          </a:p>
        </p:txBody>
      </p:sp>
      <p:sp>
        <p:nvSpPr>
          <p:cNvPr id="10" name="Freeform 87"/>
          <p:cNvSpPr>
            <a:spLocks noEditPoints="1"/>
          </p:cNvSpPr>
          <p:nvPr/>
        </p:nvSpPr>
        <p:spPr bwMode="auto">
          <a:xfrm>
            <a:off x="7462783" y="3168917"/>
            <a:ext cx="509644" cy="594768"/>
          </a:xfrm>
          <a:custGeom>
            <a:avLst/>
            <a:gdLst>
              <a:gd name="T0" fmla="*/ 18 w 58"/>
              <a:gd name="T1" fmla="*/ 37 h 68"/>
              <a:gd name="T2" fmla="*/ 17 w 58"/>
              <a:gd name="T3" fmla="*/ 31 h 68"/>
              <a:gd name="T4" fmla="*/ 40 w 58"/>
              <a:gd name="T5" fmla="*/ 16 h 68"/>
              <a:gd name="T6" fmla="*/ 17 w 58"/>
              <a:gd name="T7" fmla="*/ 30 h 68"/>
              <a:gd name="T8" fmla="*/ 44 w 58"/>
              <a:gd name="T9" fmla="*/ 18 h 68"/>
              <a:gd name="T10" fmla="*/ 17 w 58"/>
              <a:gd name="T11" fmla="*/ 23 h 68"/>
              <a:gd name="T12" fmla="*/ 30 w 58"/>
              <a:gd name="T13" fmla="*/ 16 h 68"/>
              <a:gd name="T14" fmla="*/ 14 w 58"/>
              <a:gd name="T15" fmla="*/ 21 h 68"/>
              <a:gd name="T16" fmla="*/ 34 w 58"/>
              <a:gd name="T17" fmla="*/ 66 h 68"/>
              <a:gd name="T18" fmla="*/ 28 w 58"/>
              <a:gd name="T19" fmla="*/ 68 h 68"/>
              <a:gd name="T20" fmla="*/ 20 w 58"/>
              <a:gd name="T21" fmla="*/ 62 h 68"/>
              <a:gd name="T22" fmla="*/ 23 w 58"/>
              <a:gd name="T23" fmla="*/ 50 h 68"/>
              <a:gd name="T24" fmla="*/ 17 w 58"/>
              <a:gd name="T25" fmla="*/ 44 h 68"/>
              <a:gd name="T26" fmla="*/ 40 w 58"/>
              <a:gd name="T27" fmla="*/ 30 h 68"/>
              <a:gd name="T28" fmla="*/ 25 w 58"/>
              <a:gd name="T29" fmla="*/ 41 h 68"/>
              <a:gd name="T30" fmla="*/ 29 w 58"/>
              <a:gd name="T31" fmla="*/ 50 h 68"/>
              <a:gd name="T32" fmla="*/ 40 w 58"/>
              <a:gd name="T33" fmla="*/ 39 h 68"/>
              <a:gd name="T34" fmla="*/ 35 w 58"/>
              <a:gd name="T35" fmla="*/ 50 h 68"/>
              <a:gd name="T36" fmla="*/ 34 w 58"/>
              <a:gd name="T37" fmla="*/ 52 h 68"/>
              <a:gd name="T38" fmla="*/ 33 w 58"/>
              <a:gd name="T39" fmla="*/ 52 h 68"/>
              <a:gd name="T40" fmla="*/ 28 w 58"/>
              <a:gd name="T41" fmla="*/ 52 h 68"/>
              <a:gd name="T42" fmla="*/ 22 w 58"/>
              <a:gd name="T43" fmla="*/ 54 h 68"/>
              <a:gd name="T44" fmla="*/ 25 w 58"/>
              <a:gd name="T45" fmla="*/ 64 h 68"/>
              <a:gd name="T46" fmla="*/ 36 w 58"/>
              <a:gd name="T47" fmla="*/ 62 h 68"/>
              <a:gd name="T48" fmla="*/ 39 w 58"/>
              <a:gd name="T49" fmla="*/ 9 h 68"/>
              <a:gd name="T50" fmla="*/ 41 w 58"/>
              <a:gd name="T51" fmla="*/ 10 h 68"/>
              <a:gd name="T52" fmla="*/ 42 w 58"/>
              <a:gd name="T53" fmla="*/ 4 h 68"/>
              <a:gd name="T54" fmla="*/ 15 w 58"/>
              <a:gd name="T55" fmla="*/ 54 h 68"/>
              <a:gd name="T56" fmla="*/ 19 w 58"/>
              <a:gd name="T57" fmla="*/ 49 h 68"/>
              <a:gd name="T58" fmla="*/ 48 w 58"/>
              <a:gd name="T59" fmla="*/ 19 h 68"/>
              <a:gd name="T60" fmla="*/ 54 w 58"/>
              <a:gd name="T61" fmla="*/ 14 h 68"/>
              <a:gd name="T62" fmla="*/ 47 w 58"/>
              <a:gd name="T63" fmla="*/ 18 h 68"/>
              <a:gd name="T64" fmla="*/ 4 w 58"/>
              <a:gd name="T65" fmla="*/ 42 h 68"/>
              <a:gd name="T66" fmla="*/ 5 w 58"/>
              <a:gd name="T67" fmla="*/ 44 h 68"/>
              <a:gd name="T68" fmla="*/ 9 w 58"/>
              <a:gd name="T69" fmla="*/ 39 h 68"/>
              <a:gd name="T70" fmla="*/ 50 w 58"/>
              <a:gd name="T71" fmla="*/ 29 h 68"/>
              <a:gd name="T72" fmla="*/ 58 w 58"/>
              <a:gd name="T73" fmla="*/ 29 h 68"/>
              <a:gd name="T74" fmla="*/ 7 w 58"/>
              <a:gd name="T75" fmla="*/ 28 h 68"/>
              <a:gd name="T76" fmla="*/ 1 w 58"/>
              <a:gd name="T77" fmla="*/ 30 h 68"/>
              <a:gd name="T78" fmla="*/ 49 w 58"/>
              <a:gd name="T79" fmla="*/ 39 h 68"/>
              <a:gd name="T80" fmla="*/ 53 w 58"/>
              <a:gd name="T81" fmla="*/ 44 h 68"/>
              <a:gd name="T82" fmla="*/ 54 w 58"/>
              <a:gd name="T83" fmla="*/ 42 h 68"/>
              <a:gd name="T84" fmla="*/ 4 w 58"/>
              <a:gd name="T85" fmla="*/ 14 h 68"/>
              <a:gd name="T86" fmla="*/ 10 w 58"/>
              <a:gd name="T87" fmla="*/ 19 h 68"/>
              <a:gd name="T88" fmla="*/ 5 w 58"/>
              <a:gd name="T89" fmla="*/ 14 h 68"/>
              <a:gd name="T90" fmla="*/ 39 w 58"/>
              <a:gd name="T91" fmla="*/ 49 h 68"/>
              <a:gd name="T92" fmla="*/ 44 w 58"/>
              <a:gd name="T93" fmla="*/ 54 h 68"/>
              <a:gd name="T94" fmla="*/ 17 w 58"/>
              <a:gd name="T95" fmla="*/ 10 h 68"/>
              <a:gd name="T96" fmla="*/ 19 w 58"/>
              <a:gd name="T97" fmla="*/ 9 h 68"/>
              <a:gd name="T98" fmla="*/ 14 w 58"/>
              <a:gd name="T99" fmla="*/ 5 h 68"/>
              <a:gd name="T100" fmla="*/ 30 w 58"/>
              <a:gd name="T101" fmla="*/ 7 h 68"/>
              <a:gd name="T102" fmla="*/ 28 w 58"/>
              <a:gd name="T103" fmla="*/ 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8" h="68">
                <a:moveTo>
                  <a:pt x="44" y="25"/>
                </a:moveTo>
                <a:cubicBezTo>
                  <a:pt x="44" y="26"/>
                  <a:pt x="42" y="28"/>
                  <a:pt x="41" y="28"/>
                </a:cubicBezTo>
                <a:cubicBezTo>
                  <a:pt x="18" y="37"/>
                  <a:pt x="18" y="37"/>
                  <a:pt x="18" y="37"/>
                </a:cubicBezTo>
                <a:cubicBezTo>
                  <a:pt x="18" y="37"/>
                  <a:pt x="17" y="37"/>
                  <a:pt x="17" y="37"/>
                </a:cubicBezTo>
                <a:cubicBezTo>
                  <a:pt x="15" y="37"/>
                  <a:pt x="14" y="36"/>
                  <a:pt x="14" y="35"/>
                </a:cubicBezTo>
                <a:cubicBezTo>
                  <a:pt x="14" y="33"/>
                  <a:pt x="16" y="32"/>
                  <a:pt x="17" y="31"/>
                </a:cubicBezTo>
                <a:cubicBezTo>
                  <a:pt x="40" y="23"/>
                  <a:pt x="40" y="23"/>
                  <a:pt x="40" y="23"/>
                </a:cubicBezTo>
                <a:cubicBezTo>
                  <a:pt x="42" y="22"/>
                  <a:pt x="44" y="23"/>
                  <a:pt x="44" y="25"/>
                </a:cubicBezTo>
                <a:close/>
                <a:moveTo>
                  <a:pt x="40" y="16"/>
                </a:moveTo>
                <a:cubicBezTo>
                  <a:pt x="17" y="24"/>
                  <a:pt x="17" y="24"/>
                  <a:pt x="17" y="24"/>
                </a:cubicBezTo>
                <a:cubicBezTo>
                  <a:pt x="16" y="25"/>
                  <a:pt x="14" y="26"/>
                  <a:pt x="14" y="28"/>
                </a:cubicBezTo>
                <a:cubicBezTo>
                  <a:pt x="14" y="29"/>
                  <a:pt x="15" y="30"/>
                  <a:pt x="17" y="30"/>
                </a:cubicBezTo>
                <a:cubicBezTo>
                  <a:pt x="17" y="30"/>
                  <a:pt x="18" y="30"/>
                  <a:pt x="18" y="30"/>
                </a:cubicBezTo>
                <a:cubicBezTo>
                  <a:pt x="41" y="21"/>
                  <a:pt x="41" y="21"/>
                  <a:pt x="41" y="21"/>
                </a:cubicBezTo>
                <a:cubicBezTo>
                  <a:pt x="42" y="21"/>
                  <a:pt x="44" y="19"/>
                  <a:pt x="44" y="18"/>
                </a:cubicBezTo>
                <a:cubicBezTo>
                  <a:pt x="44" y="16"/>
                  <a:pt x="42" y="15"/>
                  <a:pt x="40" y="16"/>
                </a:cubicBezTo>
                <a:close/>
                <a:moveTo>
                  <a:pt x="14" y="21"/>
                </a:moveTo>
                <a:cubicBezTo>
                  <a:pt x="14" y="22"/>
                  <a:pt x="15" y="23"/>
                  <a:pt x="17" y="23"/>
                </a:cubicBezTo>
                <a:cubicBezTo>
                  <a:pt x="17" y="23"/>
                  <a:pt x="18" y="23"/>
                  <a:pt x="18" y="23"/>
                </a:cubicBezTo>
                <a:cubicBezTo>
                  <a:pt x="27" y="19"/>
                  <a:pt x="27" y="19"/>
                  <a:pt x="27" y="19"/>
                </a:cubicBezTo>
                <a:cubicBezTo>
                  <a:pt x="29" y="19"/>
                  <a:pt x="30" y="17"/>
                  <a:pt x="30" y="16"/>
                </a:cubicBezTo>
                <a:cubicBezTo>
                  <a:pt x="30" y="14"/>
                  <a:pt x="28" y="13"/>
                  <a:pt x="26" y="14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8"/>
                  <a:pt x="14" y="19"/>
                  <a:pt x="14" y="21"/>
                </a:cubicBezTo>
                <a:close/>
                <a:moveTo>
                  <a:pt x="38" y="54"/>
                </a:moveTo>
                <a:cubicBezTo>
                  <a:pt x="38" y="62"/>
                  <a:pt x="38" y="62"/>
                  <a:pt x="38" y="62"/>
                </a:cubicBezTo>
                <a:cubicBezTo>
                  <a:pt x="38" y="64"/>
                  <a:pt x="36" y="66"/>
                  <a:pt x="34" y="66"/>
                </a:cubicBezTo>
                <a:cubicBezTo>
                  <a:pt x="33" y="66"/>
                  <a:pt x="33" y="66"/>
                  <a:pt x="33" y="66"/>
                </a:cubicBezTo>
                <a:cubicBezTo>
                  <a:pt x="33" y="67"/>
                  <a:pt x="32" y="68"/>
                  <a:pt x="30" y="68"/>
                </a:cubicBezTo>
                <a:cubicBezTo>
                  <a:pt x="28" y="68"/>
                  <a:pt x="28" y="68"/>
                  <a:pt x="28" y="68"/>
                </a:cubicBezTo>
                <a:cubicBezTo>
                  <a:pt x="26" y="68"/>
                  <a:pt x="25" y="67"/>
                  <a:pt x="25" y="66"/>
                </a:cubicBezTo>
                <a:cubicBezTo>
                  <a:pt x="24" y="66"/>
                  <a:pt x="24" y="66"/>
                  <a:pt x="24" y="66"/>
                </a:cubicBezTo>
                <a:cubicBezTo>
                  <a:pt x="22" y="66"/>
                  <a:pt x="20" y="64"/>
                  <a:pt x="20" y="62"/>
                </a:cubicBezTo>
                <a:cubicBezTo>
                  <a:pt x="20" y="54"/>
                  <a:pt x="20" y="54"/>
                  <a:pt x="20" y="54"/>
                </a:cubicBezTo>
                <a:cubicBezTo>
                  <a:pt x="20" y="52"/>
                  <a:pt x="22" y="51"/>
                  <a:pt x="23" y="50"/>
                </a:cubicBezTo>
                <a:cubicBezTo>
                  <a:pt x="23" y="50"/>
                  <a:pt x="23" y="50"/>
                  <a:pt x="23" y="50"/>
                </a:cubicBezTo>
                <a:cubicBezTo>
                  <a:pt x="23" y="47"/>
                  <a:pt x="21" y="44"/>
                  <a:pt x="20" y="43"/>
                </a:cubicBezTo>
                <a:cubicBezTo>
                  <a:pt x="18" y="44"/>
                  <a:pt x="18" y="44"/>
                  <a:pt x="18" y="44"/>
                </a:cubicBezTo>
                <a:cubicBezTo>
                  <a:pt x="18" y="44"/>
                  <a:pt x="17" y="44"/>
                  <a:pt x="17" y="44"/>
                </a:cubicBezTo>
                <a:cubicBezTo>
                  <a:pt x="15" y="44"/>
                  <a:pt x="14" y="43"/>
                  <a:pt x="14" y="42"/>
                </a:cubicBezTo>
                <a:cubicBezTo>
                  <a:pt x="14" y="40"/>
                  <a:pt x="16" y="39"/>
                  <a:pt x="17" y="38"/>
                </a:cubicBezTo>
                <a:cubicBezTo>
                  <a:pt x="40" y="30"/>
                  <a:pt x="40" y="30"/>
                  <a:pt x="40" y="30"/>
                </a:cubicBezTo>
                <a:cubicBezTo>
                  <a:pt x="42" y="29"/>
                  <a:pt x="44" y="30"/>
                  <a:pt x="44" y="32"/>
                </a:cubicBezTo>
                <a:cubicBezTo>
                  <a:pt x="44" y="33"/>
                  <a:pt x="42" y="35"/>
                  <a:pt x="41" y="36"/>
                </a:cubicBezTo>
                <a:cubicBezTo>
                  <a:pt x="25" y="41"/>
                  <a:pt x="25" y="41"/>
                  <a:pt x="25" y="41"/>
                </a:cubicBezTo>
                <a:cubicBezTo>
                  <a:pt x="27" y="43"/>
                  <a:pt x="29" y="46"/>
                  <a:pt x="29" y="50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43"/>
                  <a:pt x="36" y="38"/>
                  <a:pt x="37" y="38"/>
                </a:cubicBezTo>
                <a:cubicBezTo>
                  <a:pt x="38" y="37"/>
                  <a:pt x="39" y="38"/>
                  <a:pt x="40" y="39"/>
                </a:cubicBezTo>
                <a:cubicBezTo>
                  <a:pt x="41" y="40"/>
                  <a:pt x="41" y="42"/>
                  <a:pt x="39" y="43"/>
                </a:cubicBezTo>
                <a:cubicBezTo>
                  <a:pt x="39" y="43"/>
                  <a:pt x="35" y="46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6" y="51"/>
                  <a:pt x="38" y="52"/>
                  <a:pt x="38" y="54"/>
                </a:cubicBezTo>
                <a:close/>
                <a:moveTo>
                  <a:pt x="36" y="54"/>
                </a:moveTo>
                <a:cubicBezTo>
                  <a:pt x="36" y="53"/>
                  <a:pt x="35" y="52"/>
                  <a:pt x="3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52"/>
                  <a:pt x="34" y="52"/>
                  <a:pt x="33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0" y="52"/>
                  <a:pt x="30" y="52"/>
                  <a:pt x="30" y="52"/>
                </a:cubicBezTo>
                <a:cubicBezTo>
                  <a:pt x="28" y="52"/>
                  <a:pt x="28" y="52"/>
                  <a:pt x="28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3" y="52"/>
                  <a:pt x="22" y="53"/>
                  <a:pt x="22" y="54"/>
                </a:cubicBezTo>
                <a:cubicBezTo>
                  <a:pt x="22" y="62"/>
                  <a:pt x="22" y="62"/>
                  <a:pt x="22" y="62"/>
                </a:cubicBezTo>
                <a:cubicBezTo>
                  <a:pt x="22" y="63"/>
                  <a:pt x="23" y="64"/>
                  <a:pt x="24" y="64"/>
                </a:cubicBezTo>
                <a:cubicBezTo>
                  <a:pt x="25" y="64"/>
                  <a:pt x="25" y="64"/>
                  <a:pt x="25" y="64"/>
                </a:cubicBezTo>
                <a:cubicBezTo>
                  <a:pt x="33" y="64"/>
                  <a:pt x="33" y="64"/>
                  <a:pt x="33" y="64"/>
                </a:cubicBezTo>
                <a:cubicBezTo>
                  <a:pt x="34" y="64"/>
                  <a:pt x="34" y="64"/>
                  <a:pt x="34" y="64"/>
                </a:cubicBezTo>
                <a:cubicBezTo>
                  <a:pt x="35" y="64"/>
                  <a:pt x="36" y="63"/>
                  <a:pt x="36" y="62"/>
                </a:cubicBezTo>
                <a:lnTo>
                  <a:pt x="36" y="54"/>
                </a:lnTo>
                <a:close/>
                <a:moveTo>
                  <a:pt x="42" y="4"/>
                </a:moveTo>
                <a:cubicBezTo>
                  <a:pt x="39" y="9"/>
                  <a:pt x="39" y="9"/>
                  <a:pt x="39" y="9"/>
                </a:cubicBezTo>
                <a:cubicBezTo>
                  <a:pt x="39" y="10"/>
                  <a:pt x="39" y="10"/>
                  <a:pt x="40" y="11"/>
                </a:cubicBez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1" y="11"/>
                  <a:pt x="41" y="10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5"/>
                  <a:pt x="44" y="4"/>
                  <a:pt x="44" y="4"/>
                </a:cubicBezTo>
                <a:cubicBezTo>
                  <a:pt x="43" y="4"/>
                  <a:pt x="42" y="4"/>
                  <a:pt x="42" y="4"/>
                </a:cubicBezTo>
                <a:close/>
                <a:moveTo>
                  <a:pt x="17" y="48"/>
                </a:moveTo>
                <a:cubicBezTo>
                  <a:pt x="14" y="53"/>
                  <a:pt x="14" y="53"/>
                  <a:pt x="14" y="53"/>
                </a:cubicBezTo>
                <a:cubicBezTo>
                  <a:pt x="14" y="53"/>
                  <a:pt x="14" y="54"/>
                  <a:pt x="15" y="54"/>
                </a:cubicBezTo>
                <a:cubicBezTo>
                  <a:pt x="15" y="54"/>
                  <a:pt x="15" y="54"/>
                  <a:pt x="15" y="54"/>
                </a:cubicBezTo>
                <a:cubicBezTo>
                  <a:pt x="15" y="54"/>
                  <a:pt x="16" y="54"/>
                  <a:pt x="16" y="54"/>
                </a:cubicBezTo>
                <a:cubicBezTo>
                  <a:pt x="19" y="49"/>
                  <a:pt x="19" y="49"/>
                  <a:pt x="19" y="49"/>
                </a:cubicBezTo>
                <a:cubicBezTo>
                  <a:pt x="19" y="48"/>
                  <a:pt x="19" y="47"/>
                  <a:pt x="18" y="47"/>
                </a:cubicBezTo>
                <a:cubicBezTo>
                  <a:pt x="18" y="47"/>
                  <a:pt x="17" y="47"/>
                  <a:pt x="17" y="48"/>
                </a:cubicBezTo>
                <a:close/>
                <a:moveTo>
                  <a:pt x="48" y="19"/>
                </a:moveTo>
                <a:cubicBezTo>
                  <a:pt x="48" y="19"/>
                  <a:pt x="48" y="19"/>
                  <a:pt x="49" y="19"/>
                </a:cubicBezTo>
                <a:cubicBezTo>
                  <a:pt x="54" y="16"/>
                  <a:pt x="54" y="16"/>
                  <a:pt x="54" y="16"/>
                </a:cubicBezTo>
                <a:cubicBezTo>
                  <a:pt x="54" y="16"/>
                  <a:pt x="54" y="15"/>
                  <a:pt x="54" y="14"/>
                </a:cubicBezTo>
                <a:cubicBezTo>
                  <a:pt x="54" y="14"/>
                  <a:pt x="53" y="14"/>
                  <a:pt x="53" y="14"/>
                </a:cubicBezTo>
                <a:cubicBezTo>
                  <a:pt x="48" y="17"/>
                  <a:pt x="48" y="17"/>
                  <a:pt x="48" y="17"/>
                </a:cubicBezTo>
                <a:cubicBezTo>
                  <a:pt x="47" y="17"/>
                  <a:pt x="47" y="18"/>
                  <a:pt x="47" y="18"/>
                </a:cubicBezTo>
                <a:cubicBezTo>
                  <a:pt x="47" y="19"/>
                  <a:pt x="48" y="19"/>
                  <a:pt x="48" y="19"/>
                </a:cubicBezTo>
                <a:close/>
                <a:moveTo>
                  <a:pt x="9" y="39"/>
                </a:moveTo>
                <a:cubicBezTo>
                  <a:pt x="4" y="42"/>
                  <a:pt x="4" y="42"/>
                  <a:pt x="4" y="42"/>
                </a:cubicBezTo>
                <a:cubicBezTo>
                  <a:pt x="4" y="42"/>
                  <a:pt x="4" y="43"/>
                  <a:pt x="4" y="43"/>
                </a:cubicBezTo>
                <a:cubicBezTo>
                  <a:pt x="4" y="44"/>
                  <a:pt x="4" y="44"/>
                  <a:pt x="5" y="44"/>
                </a:cubicBezTo>
                <a:cubicBezTo>
                  <a:pt x="5" y="44"/>
                  <a:pt x="5" y="44"/>
                  <a:pt x="5" y="44"/>
                </a:cubicBezTo>
                <a:cubicBezTo>
                  <a:pt x="10" y="41"/>
                  <a:pt x="10" y="41"/>
                  <a:pt x="10" y="41"/>
                </a:cubicBezTo>
                <a:cubicBezTo>
                  <a:pt x="11" y="41"/>
                  <a:pt x="11" y="40"/>
                  <a:pt x="11" y="40"/>
                </a:cubicBezTo>
                <a:cubicBezTo>
                  <a:pt x="10" y="39"/>
                  <a:pt x="10" y="39"/>
                  <a:pt x="9" y="39"/>
                </a:cubicBezTo>
                <a:close/>
                <a:moveTo>
                  <a:pt x="57" y="28"/>
                </a:moveTo>
                <a:cubicBezTo>
                  <a:pt x="51" y="28"/>
                  <a:pt x="51" y="28"/>
                  <a:pt x="51" y="28"/>
                </a:cubicBezTo>
                <a:cubicBezTo>
                  <a:pt x="51" y="28"/>
                  <a:pt x="50" y="28"/>
                  <a:pt x="50" y="29"/>
                </a:cubicBezTo>
                <a:cubicBezTo>
                  <a:pt x="50" y="30"/>
                  <a:pt x="51" y="30"/>
                  <a:pt x="51" y="30"/>
                </a:cubicBezTo>
                <a:cubicBezTo>
                  <a:pt x="57" y="30"/>
                  <a:pt x="57" y="30"/>
                  <a:pt x="57" y="30"/>
                </a:cubicBezTo>
                <a:cubicBezTo>
                  <a:pt x="58" y="30"/>
                  <a:pt x="58" y="30"/>
                  <a:pt x="58" y="29"/>
                </a:cubicBezTo>
                <a:cubicBezTo>
                  <a:pt x="58" y="28"/>
                  <a:pt x="58" y="28"/>
                  <a:pt x="57" y="28"/>
                </a:cubicBezTo>
                <a:close/>
                <a:moveTo>
                  <a:pt x="8" y="29"/>
                </a:moveTo>
                <a:cubicBezTo>
                  <a:pt x="8" y="28"/>
                  <a:pt x="7" y="28"/>
                  <a:pt x="7" y="28"/>
                </a:cubicBezTo>
                <a:cubicBezTo>
                  <a:pt x="1" y="28"/>
                  <a:pt x="1" y="28"/>
                  <a:pt x="1" y="28"/>
                </a:cubicBezTo>
                <a:cubicBezTo>
                  <a:pt x="0" y="28"/>
                  <a:pt x="0" y="28"/>
                  <a:pt x="0" y="29"/>
                </a:cubicBezTo>
                <a:cubicBezTo>
                  <a:pt x="0" y="30"/>
                  <a:pt x="0" y="30"/>
                  <a:pt x="1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8" y="30"/>
                  <a:pt x="8" y="29"/>
                </a:cubicBezTo>
                <a:close/>
                <a:moveTo>
                  <a:pt x="49" y="39"/>
                </a:moveTo>
                <a:cubicBezTo>
                  <a:pt x="48" y="39"/>
                  <a:pt x="48" y="39"/>
                  <a:pt x="47" y="40"/>
                </a:cubicBezTo>
                <a:cubicBezTo>
                  <a:pt x="47" y="40"/>
                  <a:pt x="47" y="41"/>
                  <a:pt x="48" y="41"/>
                </a:cubicBezTo>
                <a:cubicBezTo>
                  <a:pt x="53" y="44"/>
                  <a:pt x="53" y="44"/>
                  <a:pt x="53" y="44"/>
                </a:cubicBezTo>
                <a:cubicBezTo>
                  <a:pt x="53" y="44"/>
                  <a:pt x="53" y="44"/>
                  <a:pt x="53" y="44"/>
                </a:cubicBezTo>
                <a:cubicBezTo>
                  <a:pt x="54" y="44"/>
                  <a:pt x="54" y="44"/>
                  <a:pt x="54" y="43"/>
                </a:cubicBezTo>
                <a:cubicBezTo>
                  <a:pt x="54" y="43"/>
                  <a:pt x="54" y="42"/>
                  <a:pt x="54" y="42"/>
                </a:cubicBezTo>
                <a:lnTo>
                  <a:pt x="49" y="39"/>
                </a:lnTo>
                <a:close/>
                <a:moveTo>
                  <a:pt x="5" y="14"/>
                </a:moveTo>
                <a:cubicBezTo>
                  <a:pt x="5" y="14"/>
                  <a:pt x="4" y="14"/>
                  <a:pt x="4" y="14"/>
                </a:cubicBezTo>
                <a:cubicBezTo>
                  <a:pt x="4" y="15"/>
                  <a:pt x="4" y="16"/>
                  <a:pt x="4" y="16"/>
                </a:cubicBezTo>
                <a:cubicBezTo>
                  <a:pt x="9" y="19"/>
                  <a:pt x="9" y="19"/>
                  <a:pt x="9" y="19"/>
                </a:cubicBezTo>
                <a:cubicBezTo>
                  <a:pt x="10" y="19"/>
                  <a:pt x="10" y="19"/>
                  <a:pt x="10" y="19"/>
                </a:cubicBezTo>
                <a:cubicBezTo>
                  <a:pt x="10" y="19"/>
                  <a:pt x="11" y="19"/>
                  <a:pt x="11" y="18"/>
                </a:cubicBezTo>
                <a:cubicBezTo>
                  <a:pt x="11" y="18"/>
                  <a:pt x="11" y="17"/>
                  <a:pt x="10" y="17"/>
                </a:cubicBezTo>
                <a:lnTo>
                  <a:pt x="5" y="14"/>
                </a:lnTo>
                <a:close/>
                <a:moveTo>
                  <a:pt x="41" y="48"/>
                </a:moveTo>
                <a:cubicBezTo>
                  <a:pt x="41" y="47"/>
                  <a:pt x="40" y="47"/>
                  <a:pt x="40" y="47"/>
                </a:cubicBezTo>
                <a:cubicBezTo>
                  <a:pt x="39" y="47"/>
                  <a:pt x="39" y="48"/>
                  <a:pt x="39" y="49"/>
                </a:cubicBezTo>
                <a:cubicBezTo>
                  <a:pt x="42" y="54"/>
                  <a:pt x="42" y="54"/>
                  <a:pt x="42" y="54"/>
                </a:cubicBezTo>
                <a:cubicBezTo>
                  <a:pt x="42" y="54"/>
                  <a:pt x="43" y="54"/>
                  <a:pt x="43" y="54"/>
                </a:cubicBezTo>
                <a:cubicBezTo>
                  <a:pt x="43" y="54"/>
                  <a:pt x="43" y="54"/>
                  <a:pt x="44" y="54"/>
                </a:cubicBezTo>
                <a:cubicBezTo>
                  <a:pt x="44" y="54"/>
                  <a:pt x="44" y="53"/>
                  <a:pt x="44" y="53"/>
                </a:cubicBezTo>
                <a:lnTo>
                  <a:pt x="41" y="48"/>
                </a:lnTo>
                <a:close/>
                <a:moveTo>
                  <a:pt x="17" y="10"/>
                </a:moveTo>
                <a:cubicBezTo>
                  <a:pt x="17" y="11"/>
                  <a:pt x="18" y="11"/>
                  <a:pt x="18" y="11"/>
                </a:cubicBezTo>
                <a:cubicBezTo>
                  <a:pt x="18" y="11"/>
                  <a:pt x="18" y="11"/>
                  <a:pt x="18" y="11"/>
                </a:cubicBezTo>
                <a:cubicBezTo>
                  <a:pt x="19" y="10"/>
                  <a:pt x="19" y="10"/>
                  <a:pt x="19" y="9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5" y="4"/>
                  <a:pt x="15" y="4"/>
                </a:cubicBezTo>
                <a:cubicBezTo>
                  <a:pt x="14" y="4"/>
                  <a:pt x="14" y="5"/>
                  <a:pt x="14" y="5"/>
                </a:cubicBezTo>
                <a:lnTo>
                  <a:pt x="17" y="10"/>
                </a:lnTo>
                <a:close/>
                <a:moveTo>
                  <a:pt x="29" y="8"/>
                </a:moveTo>
                <a:cubicBezTo>
                  <a:pt x="30" y="8"/>
                  <a:pt x="30" y="7"/>
                  <a:pt x="30" y="7"/>
                </a:cubicBezTo>
                <a:cubicBezTo>
                  <a:pt x="30" y="1"/>
                  <a:pt x="30" y="1"/>
                  <a:pt x="30" y="1"/>
                </a:cubicBezTo>
                <a:cubicBezTo>
                  <a:pt x="30" y="0"/>
                  <a:pt x="30" y="0"/>
                  <a:pt x="29" y="0"/>
                </a:cubicBezTo>
                <a:cubicBezTo>
                  <a:pt x="28" y="0"/>
                  <a:pt x="28" y="0"/>
                  <a:pt x="28" y="1"/>
                </a:cubicBezTo>
                <a:cubicBezTo>
                  <a:pt x="28" y="7"/>
                  <a:pt x="28" y="7"/>
                  <a:pt x="28" y="7"/>
                </a:cubicBezTo>
                <a:cubicBezTo>
                  <a:pt x="28" y="7"/>
                  <a:pt x="28" y="8"/>
                  <a:pt x="29" y="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6386" tIns="48194" rIns="96386" bIns="48194" numCol="1" anchor="t" anchorCtr="0" compatLnSpc="1">
            <a:prstTxWarp prst="textNoShape">
              <a:avLst/>
            </a:prstTxWarp>
          </a:bodyPr>
          <a:lstStyle/>
          <a:p>
            <a:pPr defTabSz="1285075">
              <a:defRPr/>
            </a:pPr>
            <a:endParaRPr lang="en-US" sz="1899" kern="0">
              <a:solidFill>
                <a:prstClr val="black"/>
              </a:solidFill>
            </a:endParaRPr>
          </a:p>
        </p:txBody>
      </p:sp>
      <p:grpSp>
        <p:nvGrpSpPr>
          <p:cNvPr id="2" name="Group 135"/>
          <p:cNvGrpSpPr/>
          <p:nvPr/>
        </p:nvGrpSpPr>
        <p:grpSpPr>
          <a:xfrm>
            <a:off x="3214099" y="1515943"/>
            <a:ext cx="6430552" cy="4623772"/>
            <a:chOff x="3045707" y="1437005"/>
            <a:chExt cx="6100586" cy="4385162"/>
          </a:xfrm>
          <a:solidFill>
            <a:srgbClr val="E7E6E6">
              <a:lumMod val="75000"/>
              <a:alpha val="75000"/>
            </a:srgbClr>
          </a:solidFill>
        </p:grpSpPr>
        <p:sp>
          <p:nvSpPr>
            <p:cNvPr id="12" name="Freeform 14"/>
            <p:cNvSpPr>
              <a:spLocks noEditPoints="1"/>
            </p:cNvSpPr>
            <p:nvPr/>
          </p:nvSpPr>
          <p:spPr bwMode="auto">
            <a:xfrm>
              <a:off x="6183606" y="4152950"/>
              <a:ext cx="217641" cy="253915"/>
            </a:xfrm>
            <a:custGeom>
              <a:avLst/>
              <a:gdLst>
                <a:gd name="T0" fmla="*/ 36 w 56"/>
                <a:gd name="T1" fmla="*/ 14 h 65"/>
                <a:gd name="T2" fmla="*/ 43 w 56"/>
                <a:gd name="T3" fmla="*/ 2 h 65"/>
                <a:gd name="T4" fmla="*/ 41 w 56"/>
                <a:gd name="T5" fmla="*/ 0 h 65"/>
                <a:gd name="T6" fmla="*/ 13 w 56"/>
                <a:gd name="T7" fmla="*/ 1 h 65"/>
                <a:gd name="T8" fmla="*/ 20 w 56"/>
                <a:gd name="T9" fmla="*/ 14 h 65"/>
                <a:gd name="T10" fmla="*/ 0 w 56"/>
                <a:gd name="T11" fmla="*/ 37 h 65"/>
                <a:gd name="T12" fmla="*/ 7 w 56"/>
                <a:gd name="T13" fmla="*/ 65 h 65"/>
                <a:gd name="T14" fmla="*/ 56 w 56"/>
                <a:gd name="T15" fmla="*/ 58 h 65"/>
                <a:gd name="T16" fmla="*/ 36 w 56"/>
                <a:gd name="T17" fmla="*/ 15 h 65"/>
                <a:gd name="T18" fmla="*/ 23 w 56"/>
                <a:gd name="T19" fmla="*/ 4 h 65"/>
                <a:gd name="T20" fmla="*/ 21 w 56"/>
                <a:gd name="T21" fmla="*/ 5 h 65"/>
                <a:gd name="T22" fmla="*/ 22 w 56"/>
                <a:gd name="T23" fmla="*/ 13 h 65"/>
                <a:gd name="T24" fmla="*/ 39 w 56"/>
                <a:gd name="T25" fmla="*/ 3 h 65"/>
                <a:gd name="T26" fmla="*/ 26 w 56"/>
                <a:gd name="T27" fmla="*/ 13 h 65"/>
                <a:gd name="T28" fmla="*/ 33 w 56"/>
                <a:gd name="T29" fmla="*/ 15 h 65"/>
                <a:gd name="T30" fmla="*/ 23 w 56"/>
                <a:gd name="T31" fmla="*/ 16 h 65"/>
                <a:gd name="T32" fmla="*/ 53 w 56"/>
                <a:gd name="T33" fmla="*/ 58 h 65"/>
                <a:gd name="T34" fmla="*/ 7 w 56"/>
                <a:gd name="T35" fmla="*/ 62 h 65"/>
                <a:gd name="T36" fmla="*/ 3 w 56"/>
                <a:gd name="T37" fmla="*/ 37 h 65"/>
                <a:gd name="T38" fmla="*/ 34 w 56"/>
                <a:gd name="T39" fmla="*/ 18 h 65"/>
                <a:gd name="T40" fmla="*/ 53 w 56"/>
                <a:gd name="T41" fmla="*/ 58 h 65"/>
                <a:gd name="T42" fmla="*/ 8 w 56"/>
                <a:gd name="T43" fmla="*/ 54 h 65"/>
                <a:gd name="T44" fmla="*/ 12 w 56"/>
                <a:gd name="T45" fmla="*/ 58 h 65"/>
                <a:gd name="T46" fmla="*/ 6 w 56"/>
                <a:gd name="T47" fmla="*/ 54 h 65"/>
                <a:gd name="T48" fmla="*/ 23 w 56"/>
                <a:gd name="T49" fmla="*/ 21 h 65"/>
                <a:gd name="T50" fmla="*/ 23 w 56"/>
                <a:gd name="T51" fmla="*/ 23 h 65"/>
                <a:gd name="T52" fmla="*/ 28 w 56"/>
                <a:gd name="T53" fmla="*/ 28 h 65"/>
                <a:gd name="T54" fmla="*/ 28 w 56"/>
                <a:gd name="T55" fmla="*/ 53 h 65"/>
                <a:gd name="T56" fmla="*/ 28 w 56"/>
                <a:gd name="T57" fmla="*/ 28 h 65"/>
                <a:gd name="T58" fmla="*/ 17 w 56"/>
                <a:gd name="T59" fmla="*/ 41 h 65"/>
                <a:gd name="T60" fmla="*/ 38 w 56"/>
                <a:gd name="T61" fmla="*/ 41 h 65"/>
                <a:gd name="T62" fmla="*/ 26 w 56"/>
                <a:gd name="T63" fmla="*/ 37 h 65"/>
                <a:gd name="T64" fmla="*/ 32 w 56"/>
                <a:gd name="T65" fmla="*/ 44 h 65"/>
                <a:gd name="T66" fmla="*/ 29 w 56"/>
                <a:gd name="T67" fmla="*/ 49 h 65"/>
                <a:gd name="T68" fmla="*/ 27 w 56"/>
                <a:gd name="T69" fmla="*/ 49 h 65"/>
                <a:gd name="T70" fmla="*/ 24 w 56"/>
                <a:gd name="T71" fmla="*/ 44 h 65"/>
                <a:gd name="T72" fmla="*/ 26 w 56"/>
                <a:gd name="T73" fmla="*/ 44 h 65"/>
                <a:gd name="T74" fmla="*/ 30 w 56"/>
                <a:gd name="T75" fmla="*/ 44 h 65"/>
                <a:gd name="T76" fmla="*/ 24 w 56"/>
                <a:gd name="T77" fmla="*/ 37 h 65"/>
                <a:gd name="T78" fmla="*/ 27 w 56"/>
                <a:gd name="T79" fmla="*/ 32 h 65"/>
                <a:gd name="T80" fmla="*/ 29 w 56"/>
                <a:gd name="T81" fmla="*/ 32 h 65"/>
                <a:gd name="T82" fmla="*/ 32 w 56"/>
                <a:gd name="T83" fmla="*/ 37 h 65"/>
                <a:gd name="T84" fmla="*/ 30 w 56"/>
                <a:gd name="T85" fmla="*/ 37 h 65"/>
                <a:gd name="T86" fmla="*/ 26 w 56"/>
                <a:gd name="T87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65">
                  <a:moveTo>
                    <a:pt x="36" y="15"/>
                  </a:moveTo>
                  <a:cubicBezTo>
                    <a:pt x="36" y="14"/>
                    <a:pt x="36" y="14"/>
                    <a:pt x="36" y="14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2"/>
                  </a:cubicBezTo>
                  <a:cubicBezTo>
                    <a:pt x="43" y="1"/>
                    <a:pt x="42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12" y="2"/>
                    <a:pt x="12" y="3"/>
                    <a:pt x="13" y="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9" y="16"/>
                    <a:pt x="0" y="26"/>
                    <a:pt x="0" y="3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5"/>
                    <a:pt x="7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53" y="65"/>
                    <a:pt x="56" y="61"/>
                    <a:pt x="56" y="58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26"/>
                    <a:pt x="47" y="16"/>
                    <a:pt x="36" y="15"/>
                  </a:cubicBezTo>
                  <a:close/>
                  <a:moveTo>
                    <a:pt x="26" y="13"/>
                  </a:moveTo>
                  <a:cubicBezTo>
                    <a:pt x="23" y="4"/>
                    <a:pt x="23" y="4"/>
                    <a:pt x="23" y="4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21" y="4"/>
                    <a:pt x="21" y="4"/>
                    <a:pt x="21" y="5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3" y="13"/>
                    <a:pt x="33" y="13"/>
                    <a:pt x="33" y="13"/>
                  </a:cubicBezTo>
                  <a:lnTo>
                    <a:pt x="26" y="13"/>
                  </a:lnTo>
                  <a:close/>
                  <a:moveTo>
                    <a:pt x="2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3" y="16"/>
                    <a:pt x="23" y="16"/>
                    <a:pt x="23" y="16"/>
                  </a:cubicBezTo>
                  <a:lnTo>
                    <a:pt x="23" y="15"/>
                  </a:lnTo>
                  <a:close/>
                  <a:moveTo>
                    <a:pt x="53" y="58"/>
                  </a:moveTo>
                  <a:cubicBezTo>
                    <a:pt x="53" y="60"/>
                    <a:pt x="51" y="62"/>
                    <a:pt x="49" y="62"/>
                  </a:cubicBezTo>
                  <a:cubicBezTo>
                    <a:pt x="7" y="62"/>
                    <a:pt x="7" y="62"/>
                    <a:pt x="7" y="62"/>
                  </a:cubicBezTo>
                  <a:cubicBezTo>
                    <a:pt x="5" y="62"/>
                    <a:pt x="3" y="60"/>
                    <a:pt x="3" y="58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6"/>
                    <a:pt x="11" y="18"/>
                    <a:pt x="22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44" y="18"/>
                    <a:pt x="53" y="26"/>
                    <a:pt x="53" y="37"/>
                  </a:cubicBezTo>
                  <a:lnTo>
                    <a:pt x="53" y="58"/>
                  </a:lnTo>
                  <a:close/>
                  <a:moveTo>
                    <a:pt x="8" y="38"/>
                  </a:moveTo>
                  <a:cubicBezTo>
                    <a:pt x="8" y="54"/>
                    <a:pt x="8" y="54"/>
                    <a:pt x="8" y="54"/>
                  </a:cubicBezTo>
                  <a:cubicBezTo>
                    <a:pt x="8" y="55"/>
                    <a:pt x="9" y="57"/>
                    <a:pt x="11" y="57"/>
                  </a:cubicBezTo>
                  <a:cubicBezTo>
                    <a:pt x="11" y="57"/>
                    <a:pt x="12" y="57"/>
                    <a:pt x="12" y="58"/>
                  </a:cubicBezTo>
                  <a:cubicBezTo>
                    <a:pt x="12" y="58"/>
                    <a:pt x="11" y="59"/>
                    <a:pt x="11" y="59"/>
                  </a:cubicBezTo>
                  <a:cubicBezTo>
                    <a:pt x="8" y="59"/>
                    <a:pt x="6" y="56"/>
                    <a:pt x="6" y="54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28"/>
                    <a:pt x="14" y="21"/>
                    <a:pt x="23" y="21"/>
                  </a:cubicBezTo>
                  <a:cubicBezTo>
                    <a:pt x="24" y="21"/>
                    <a:pt x="24" y="21"/>
                    <a:pt x="24" y="22"/>
                  </a:cubicBezTo>
                  <a:cubicBezTo>
                    <a:pt x="24" y="22"/>
                    <a:pt x="24" y="23"/>
                    <a:pt x="23" y="23"/>
                  </a:cubicBezTo>
                  <a:cubicBezTo>
                    <a:pt x="15" y="23"/>
                    <a:pt x="8" y="29"/>
                    <a:pt x="8" y="38"/>
                  </a:cubicBezTo>
                  <a:close/>
                  <a:moveTo>
                    <a:pt x="28" y="28"/>
                  </a:moveTo>
                  <a:cubicBezTo>
                    <a:pt x="21" y="28"/>
                    <a:pt x="15" y="34"/>
                    <a:pt x="15" y="41"/>
                  </a:cubicBezTo>
                  <a:cubicBezTo>
                    <a:pt x="15" y="47"/>
                    <a:pt x="21" y="53"/>
                    <a:pt x="28" y="53"/>
                  </a:cubicBezTo>
                  <a:cubicBezTo>
                    <a:pt x="35" y="53"/>
                    <a:pt x="40" y="47"/>
                    <a:pt x="40" y="41"/>
                  </a:cubicBezTo>
                  <a:cubicBezTo>
                    <a:pt x="40" y="34"/>
                    <a:pt x="35" y="28"/>
                    <a:pt x="28" y="28"/>
                  </a:cubicBezTo>
                  <a:close/>
                  <a:moveTo>
                    <a:pt x="28" y="51"/>
                  </a:moveTo>
                  <a:cubicBezTo>
                    <a:pt x="22" y="51"/>
                    <a:pt x="17" y="46"/>
                    <a:pt x="17" y="41"/>
                  </a:cubicBezTo>
                  <a:cubicBezTo>
                    <a:pt x="17" y="35"/>
                    <a:pt x="22" y="30"/>
                    <a:pt x="28" y="30"/>
                  </a:cubicBezTo>
                  <a:cubicBezTo>
                    <a:pt x="33" y="30"/>
                    <a:pt x="38" y="35"/>
                    <a:pt x="38" y="41"/>
                  </a:cubicBezTo>
                  <a:cubicBezTo>
                    <a:pt x="38" y="46"/>
                    <a:pt x="33" y="51"/>
                    <a:pt x="28" y="51"/>
                  </a:cubicBezTo>
                  <a:close/>
                  <a:moveTo>
                    <a:pt x="26" y="37"/>
                  </a:moveTo>
                  <a:cubicBezTo>
                    <a:pt x="26" y="39"/>
                    <a:pt x="27" y="40"/>
                    <a:pt x="28" y="40"/>
                  </a:cubicBezTo>
                  <a:cubicBezTo>
                    <a:pt x="30" y="40"/>
                    <a:pt x="32" y="41"/>
                    <a:pt x="32" y="44"/>
                  </a:cubicBezTo>
                  <a:cubicBezTo>
                    <a:pt x="32" y="46"/>
                    <a:pt x="31" y="47"/>
                    <a:pt x="29" y="48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29" y="49"/>
                    <a:pt x="28" y="50"/>
                    <a:pt x="28" y="50"/>
                  </a:cubicBezTo>
                  <a:cubicBezTo>
                    <a:pt x="27" y="50"/>
                    <a:pt x="27" y="49"/>
                    <a:pt x="27" y="49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5" y="47"/>
                    <a:pt x="24" y="46"/>
                    <a:pt x="24" y="44"/>
                  </a:cubicBezTo>
                  <a:cubicBezTo>
                    <a:pt x="24" y="43"/>
                    <a:pt x="24" y="43"/>
                    <a:pt x="25" y="43"/>
                  </a:cubicBezTo>
                  <a:cubicBezTo>
                    <a:pt x="25" y="43"/>
                    <a:pt x="26" y="43"/>
                    <a:pt x="26" y="44"/>
                  </a:cubicBezTo>
                  <a:cubicBezTo>
                    <a:pt x="26" y="45"/>
                    <a:pt x="27" y="46"/>
                    <a:pt x="28" y="46"/>
                  </a:cubicBezTo>
                  <a:cubicBezTo>
                    <a:pt x="29" y="46"/>
                    <a:pt x="30" y="45"/>
                    <a:pt x="30" y="44"/>
                  </a:cubicBezTo>
                  <a:cubicBezTo>
                    <a:pt x="30" y="42"/>
                    <a:pt x="29" y="42"/>
                    <a:pt x="28" y="42"/>
                  </a:cubicBezTo>
                  <a:cubicBezTo>
                    <a:pt x="25" y="42"/>
                    <a:pt x="24" y="40"/>
                    <a:pt x="24" y="37"/>
                  </a:cubicBezTo>
                  <a:cubicBezTo>
                    <a:pt x="24" y="36"/>
                    <a:pt x="25" y="34"/>
                    <a:pt x="27" y="34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7" y="32"/>
                    <a:pt x="27" y="31"/>
                    <a:pt x="28" y="31"/>
                  </a:cubicBezTo>
                  <a:cubicBezTo>
                    <a:pt x="28" y="31"/>
                    <a:pt x="29" y="32"/>
                    <a:pt x="29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4"/>
                    <a:pt x="32" y="35"/>
                    <a:pt x="32" y="37"/>
                  </a:cubicBezTo>
                  <a:cubicBezTo>
                    <a:pt x="32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7"/>
                  </a:cubicBezTo>
                  <a:cubicBezTo>
                    <a:pt x="30" y="36"/>
                    <a:pt x="29" y="35"/>
                    <a:pt x="28" y="35"/>
                  </a:cubicBezTo>
                  <a:cubicBezTo>
                    <a:pt x="27" y="35"/>
                    <a:pt x="26" y="36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13" name="Freeform 18"/>
            <p:cNvSpPr>
              <a:spLocks noEditPoints="1"/>
            </p:cNvSpPr>
            <p:nvPr/>
          </p:nvSpPr>
          <p:spPr bwMode="auto">
            <a:xfrm>
              <a:off x="6145217" y="3502854"/>
              <a:ext cx="367683" cy="347026"/>
            </a:xfrm>
            <a:custGeom>
              <a:avLst/>
              <a:gdLst>
                <a:gd name="T0" fmla="*/ 13 w 75"/>
                <a:gd name="T1" fmla="*/ 41 h 71"/>
                <a:gd name="T2" fmla="*/ 13 w 75"/>
                <a:gd name="T3" fmla="*/ 35 h 71"/>
                <a:gd name="T4" fmla="*/ 65 w 75"/>
                <a:gd name="T5" fmla="*/ 12 h 71"/>
                <a:gd name="T6" fmla="*/ 36 w 75"/>
                <a:gd name="T7" fmla="*/ 13 h 71"/>
                <a:gd name="T8" fmla="*/ 65 w 75"/>
                <a:gd name="T9" fmla="*/ 14 h 71"/>
                <a:gd name="T10" fmla="*/ 65 w 75"/>
                <a:gd name="T11" fmla="*/ 12 h 71"/>
                <a:gd name="T12" fmla="*/ 22 w 75"/>
                <a:gd name="T13" fmla="*/ 38 h 71"/>
                <a:gd name="T14" fmla="*/ 27 w 75"/>
                <a:gd name="T15" fmla="*/ 38 h 71"/>
                <a:gd name="T16" fmla="*/ 36 w 75"/>
                <a:gd name="T17" fmla="*/ 35 h 71"/>
                <a:gd name="T18" fmla="*/ 36 w 75"/>
                <a:gd name="T19" fmla="*/ 41 h 71"/>
                <a:gd name="T20" fmla="*/ 36 w 75"/>
                <a:gd name="T21" fmla="*/ 35 h 71"/>
                <a:gd name="T22" fmla="*/ 75 w 75"/>
                <a:gd name="T23" fmla="*/ 36 h 71"/>
                <a:gd name="T24" fmla="*/ 67 w 75"/>
                <a:gd name="T25" fmla="*/ 42 h 71"/>
                <a:gd name="T26" fmla="*/ 71 w 75"/>
                <a:gd name="T27" fmla="*/ 52 h 71"/>
                <a:gd name="T28" fmla="*/ 67 w 75"/>
                <a:gd name="T29" fmla="*/ 53 h 71"/>
                <a:gd name="T30" fmla="*/ 49 w 75"/>
                <a:gd name="T31" fmla="*/ 42 h 71"/>
                <a:gd name="T32" fmla="*/ 43 w 75"/>
                <a:gd name="T33" fmla="*/ 59 h 71"/>
                <a:gd name="T34" fmla="*/ 8 w 75"/>
                <a:gd name="T35" fmla="*/ 70 h 71"/>
                <a:gd name="T36" fmla="*/ 6 w 75"/>
                <a:gd name="T37" fmla="*/ 70 h 71"/>
                <a:gd name="T38" fmla="*/ 9 w 75"/>
                <a:gd name="T39" fmla="*/ 59 h 71"/>
                <a:gd name="T40" fmla="*/ 0 w 75"/>
                <a:gd name="T41" fmla="*/ 53 h 71"/>
                <a:gd name="T42" fmla="*/ 6 w 75"/>
                <a:gd name="T43" fmla="*/ 17 h 71"/>
                <a:gd name="T44" fmla="*/ 26 w 75"/>
                <a:gd name="T45" fmla="*/ 6 h 71"/>
                <a:gd name="T46" fmla="*/ 69 w 75"/>
                <a:gd name="T47" fmla="*/ 0 h 71"/>
                <a:gd name="T48" fmla="*/ 72 w 75"/>
                <a:gd name="T49" fmla="*/ 36 h 71"/>
                <a:gd name="T50" fmla="*/ 69 w 75"/>
                <a:gd name="T51" fmla="*/ 3 h 71"/>
                <a:gd name="T52" fmla="*/ 29 w 75"/>
                <a:gd name="T53" fmla="*/ 6 h 71"/>
                <a:gd name="T54" fmla="*/ 43 w 75"/>
                <a:gd name="T55" fmla="*/ 18 h 71"/>
                <a:gd name="T56" fmla="*/ 48 w 75"/>
                <a:gd name="T57" fmla="*/ 21 h 71"/>
                <a:gd name="T58" fmla="*/ 66 w 75"/>
                <a:gd name="T59" fmla="*/ 22 h 71"/>
                <a:gd name="T60" fmla="*/ 48 w 75"/>
                <a:gd name="T61" fmla="*/ 23 h 71"/>
                <a:gd name="T62" fmla="*/ 65 w 75"/>
                <a:gd name="T63" fmla="*/ 30 h 71"/>
                <a:gd name="T64" fmla="*/ 65 w 75"/>
                <a:gd name="T65" fmla="*/ 32 h 71"/>
                <a:gd name="T66" fmla="*/ 48 w 75"/>
                <a:gd name="T67" fmla="*/ 39 h 71"/>
                <a:gd name="T68" fmla="*/ 56 w 75"/>
                <a:gd name="T69" fmla="*/ 39 h 71"/>
                <a:gd name="T70" fmla="*/ 63 w 75"/>
                <a:gd name="T71" fmla="*/ 41 h 71"/>
                <a:gd name="T72" fmla="*/ 64 w 75"/>
                <a:gd name="T73" fmla="*/ 39 h 71"/>
                <a:gd name="T74" fmla="*/ 72 w 75"/>
                <a:gd name="T75" fmla="*/ 36 h 71"/>
                <a:gd name="T76" fmla="*/ 46 w 75"/>
                <a:gd name="T77" fmla="*/ 23 h 71"/>
                <a:gd name="T78" fmla="*/ 6 w 75"/>
                <a:gd name="T79" fmla="*/ 20 h 71"/>
                <a:gd name="T80" fmla="*/ 3 w 75"/>
                <a:gd name="T81" fmla="*/ 53 h 71"/>
                <a:gd name="T82" fmla="*/ 12 w 75"/>
                <a:gd name="T83" fmla="*/ 56 h 71"/>
                <a:gd name="T84" fmla="*/ 13 w 75"/>
                <a:gd name="T85" fmla="*/ 57 h 71"/>
                <a:gd name="T86" fmla="*/ 20 w 75"/>
                <a:gd name="T87" fmla="*/ 56 h 71"/>
                <a:gd name="T88" fmla="*/ 43 w 75"/>
                <a:gd name="T89" fmla="*/ 5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5" h="71">
                  <a:moveTo>
                    <a:pt x="16" y="38"/>
                  </a:moveTo>
                  <a:cubicBezTo>
                    <a:pt x="16" y="40"/>
                    <a:pt x="15" y="41"/>
                    <a:pt x="13" y="41"/>
                  </a:cubicBezTo>
                  <a:cubicBezTo>
                    <a:pt x="12" y="41"/>
                    <a:pt x="10" y="40"/>
                    <a:pt x="10" y="38"/>
                  </a:cubicBezTo>
                  <a:cubicBezTo>
                    <a:pt x="10" y="37"/>
                    <a:pt x="12" y="35"/>
                    <a:pt x="13" y="35"/>
                  </a:cubicBezTo>
                  <a:cubicBezTo>
                    <a:pt x="15" y="35"/>
                    <a:pt x="16" y="37"/>
                    <a:pt x="16" y="38"/>
                  </a:cubicBezTo>
                  <a:close/>
                  <a:moveTo>
                    <a:pt x="65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6" y="14"/>
                    <a:pt x="36" y="14"/>
                    <a:pt x="37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65" y="14"/>
                    <a:pt x="66" y="14"/>
                    <a:pt x="66" y="13"/>
                  </a:cubicBezTo>
                  <a:cubicBezTo>
                    <a:pt x="66" y="12"/>
                    <a:pt x="65" y="12"/>
                    <a:pt x="65" y="12"/>
                  </a:cubicBezTo>
                  <a:close/>
                  <a:moveTo>
                    <a:pt x="24" y="35"/>
                  </a:moveTo>
                  <a:cubicBezTo>
                    <a:pt x="23" y="35"/>
                    <a:pt x="22" y="37"/>
                    <a:pt x="22" y="38"/>
                  </a:cubicBezTo>
                  <a:cubicBezTo>
                    <a:pt x="22" y="40"/>
                    <a:pt x="23" y="41"/>
                    <a:pt x="24" y="41"/>
                  </a:cubicBezTo>
                  <a:cubicBezTo>
                    <a:pt x="26" y="41"/>
                    <a:pt x="27" y="40"/>
                    <a:pt x="27" y="38"/>
                  </a:cubicBezTo>
                  <a:cubicBezTo>
                    <a:pt x="27" y="37"/>
                    <a:pt x="26" y="35"/>
                    <a:pt x="24" y="35"/>
                  </a:cubicBezTo>
                  <a:close/>
                  <a:moveTo>
                    <a:pt x="36" y="35"/>
                  </a:moveTo>
                  <a:cubicBezTo>
                    <a:pt x="34" y="35"/>
                    <a:pt x="33" y="37"/>
                    <a:pt x="33" y="38"/>
                  </a:cubicBezTo>
                  <a:cubicBezTo>
                    <a:pt x="33" y="40"/>
                    <a:pt x="34" y="41"/>
                    <a:pt x="36" y="41"/>
                  </a:cubicBezTo>
                  <a:cubicBezTo>
                    <a:pt x="37" y="41"/>
                    <a:pt x="39" y="40"/>
                    <a:pt x="39" y="38"/>
                  </a:cubicBezTo>
                  <a:cubicBezTo>
                    <a:pt x="39" y="37"/>
                    <a:pt x="37" y="35"/>
                    <a:pt x="36" y="35"/>
                  </a:cubicBezTo>
                  <a:close/>
                  <a:moveTo>
                    <a:pt x="75" y="6"/>
                  </a:moveTo>
                  <a:cubicBezTo>
                    <a:pt x="75" y="36"/>
                    <a:pt x="75" y="36"/>
                    <a:pt x="75" y="36"/>
                  </a:cubicBezTo>
                  <a:cubicBezTo>
                    <a:pt x="75" y="40"/>
                    <a:pt x="73" y="42"/>
                    <a:pt x="69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0" y="51"/>
                    <a:pt x="71" y="52"/>
                    <a:pt x="71" y="52"/>
                  </a:cubicBezTo>
                  <a:cubicBezTo>
                    <a:pt x="71" y="53"/>
                    <a:pt x="70" y="54"/>
                    <a:pt x="69" y="54"/>
                  </a:cubicBezTo>
                  <a:cubicBezTo>
                    <a:pt x="68" y="54"/>
                    <a:pt x="68" y="54"/>
                    <a:pt x="67" y="5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49" y="56"/>
                    <a:pt x="46" y="59"/>
                    <a:pt x="43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8" y="70"/>
                    <a:pt x="7" y="71"/>
                    <a:pt x="7" y="71"/>
                  </a:cubicBezTo>
                  <a:cubicBezTo>
                    <a:pt x="7" y="71"/>
                    <a:pt x="6" y="71"/>
                    <a:pt x="6" y="70"/>
                  </a:cubicBezTo>
                  <a:cubicBezTo>
                    <a:pt x="5" y="70"/>
                    <a:pt x="5" y="69"/>
                    <a:pt x="5" y="6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3" y="59"/>
                    <a:pt x="0" y="56"/>
                    <a:pt x="0" y="5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9"/>
                    <a:pt x="3" y="17"/>
                    <a:pt x="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3"/>
                    <a:pt x="29" y="0"/>
                    <a:pt x="32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3" y="0"/>
                    <a:pt x="75" y="3"/>
                    <a:pt x="75" y="6"/>
                  </a:cubicBezTo>
                  <a:close/>
                  <a:moveTo>
                    <a:pt x="72" y="36"/>
                  </a:moveTo>
                  <a:cubicBezTo>
                    <a:pt x="72" y="6"/>
                    <a:pt x="72" y="6"/>
                    <a:pt x="72" y="6"/>
                  </a:cubicBezTo>
                  <a:cubicBezTo>
                    <a:pt x="72" y="4"/>
                    <a:pt x="71" y="3"/>
                    <a:pt x="69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29" y="4"/>
                    <a:pt x="29" y="6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6" y="18"/>
                    <a:pt x="48" y="20"/>
                    <a:pt x="48" y="23"/>
                  </a:cubicBezTo>
                  <a:cubicBezTo>
                    <a:pt x="48" y="22"/>
                    <a:pt x="48" y="22"/>
                    <a:pt x="48" y="21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5" y="21"/>
                    <a:pt x="66" y="22"/>
                    <a:pt x="66" y="22"/>
                  </a:cubicBezTo>
                  <a:cubicBezTo>
                    <a:pt x="66" y="23"/>
                    <a:pt x="65" y="23"/>
                    <a:pt x="65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65" y="30"/>
                    <a:pt x="66" y="31"/>
                    <a:pt x="66" y="31"/>
                  </a:cubicBezTo>
                  <a:cubicBezTo>
                    <a:pt x="66" y="32"/>
                    <a:pt x="65" y="32"/>
                    <a:pt x="65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6" y="39"/>
                    <a:pt x="56" y="39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4" y="39"/>
                    <a:pt x="64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1" y="39"/>
                    <a:pt x="72" y="38"/>
                    <a:pt x="72" y="36"/>
                  </a:cubicBezTo>
                  <a:close/>
                  <a:moveTo>
                    <a:pt x="46" y="53"/>
                  </a:moveTo>
                  <a:cubicBezTo>
                    <a:pt x="46" y="23"/>
                    <a:pt x="46" y="23"/>
                    <a:pt x="46" y="23"/>
                  </a:cubicBezTo>
                  <a:cubicBezTo>
                    <a:pt x="46" y="21"/>
                    <a:pt x="45" y="20"/>
                    <a:pt x="43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4" y="20"/>
                    <a:pt x="3" y="21"/>
                    <a:pt x="3" y="2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3" y="55"/>
                    <a:pt x="4" y="56"/>
                    <a:pt x="6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5" y="56"/>
                    <a:pt x="46" y="55"/>
                    <a:pt x="46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14" name="Freeform 37"/>
            <p:cNvSpPr>
              <a:spLocks noEditPoints="1"/>
            </p:cNvSpPr>
            <p:nvPr/>
          </p:nvSpPr>
          <p:spPr bwMode="auto">
            <a:xfrm>
              <a:off x="6816469" y="2448523"/>
              <a:ext cx="191882" cy="191884"/>
            </a:xfrm>
            <a:custGeom>
              <a:avLst/>
              <a:gdLst>
                <a:gd name="T0" fmla="*/ 18 w 35"/>
                <a:gd name="T1" fmla="*/ 0 h 35"/>
                <a:gd name="T2" fmla="*/ 0 w 35"/>
                <a:gd name="T3" fmla="*/ 18 h 35"/>
                <a:gd name="T4" fmla="*/ 18 w 35"/>
                <a:gd name="T5" fmla="*/ 35 h 35"/>
                <a:gd name="T6" fmla="*/ 35 w 35"/>
                <a:gd name="T7" fmla="*/ 18 h 35"/>
                <a:gd name="T8" fmla="*/ 18 w 35"/>
                <a:gd name="T9" fmla="*/ 0 h 35"/>
                <a:gd name="T10" fmla="*/ 18 w 35"/>
                <a:gd name="T11" fmla="*/ 32 h 35"/>
                <a:gd name="T12" fmla="*/ 3 w 35"/>
                <a:gd name="T13" fmla="*/ 18 h 35"/>
                <a:gd name="T14" fmla="*/ 18 w 35"/>
                <a:gd name="T15" fmla="*/ 3 h 35"/>
                <a:gd name="T16" fmla="*/ 32 w 35"/>
                <a:gd name="T17" fmla="*/ 18 h 35"/>
                <a:gd name="T18" fmla="*/ 18 w 35"/>
                <a:gd name="T19" fmla="*/ 32 h 35"/>
                <a:gd name="T20" fmla="*/ 24 w 35"/>
                <a:gd name="T21" fmla="*/ 12 h 35"/>
                <a:gd name="T22" fmla="*/ 19 w 35"/>
                <a:gd name="T23" fmla="*/ 18 h 35"/>
                <a:gd name="T24" fmla="*/ 24 w 35"/>
                <a:gd name="T25" fmla="*/ 23 h 35"/>
                <a:gd name="T26" fmla="*/ 24 w 35"/>
                <a:gd name="T27" fmla="*/ 24 h 35"/>
                <a:gd name="T28" fmla="*/ 24 w 35"/>
                <a:gd name="T29" fmla="*/ 25 h 35"/>
                <a:gd name="T30" fmla="*/ 23 w 35"/>
                <a:gd name="T31" fmla="*/ 24 h 35"/>
                <a:gd name="T32" fmla="*/ 18 w 35"/>
                <a:gd name="T33" fmla="*/ 19 h 35"/>
                <a:gd name="T34" fmla="*/ 12 w 35"/>
                <a:gd name="T35" fmla="*/ 24 h 35"/>
                <a:gd name="T36" fmla="*/ 12 w 35"/>
                <a:gd name="T37" fmla="*/ 25 h 35"/>
                <a:gd name="T38" fmla="*/ 11 w 35"/>
                <a:gd name="T39" fmla="*/ 24 h 35"/>
                <a:gd name="T40" fmla="*/ 11 w 35"/>
                <a:gd name="T41" fmla="*/ 23 h 35"/>
                <a:gd name="T42" fmla="*/ 16 w 35"/>
                <a:gd name="T43" fmla="*/ 18 h 35"/>
                <a:gd name="T44" fmla="*/ 11 w 35"/>
                <a:gd name="T45" fmla="*/ 12 h 35"/>
                <a:gd name="T46" fmla="*/ 11 w 35"/>
                <a:gd name="T47" fmla="*/ 11 h 35"/>
                <a:gd name="T48" fmla="*/ 12 w 35"/>
                <a:gd name="T49" fmla="*/ 11 h 35"/>
                <a:gd name="T50" fmla="*/ 18 w 35"/>
                <a:gd name="T51" fmla="*/ 16 h 35"/>
                <a:gd name="T52" fmla="*/ 23 w 35"/>
                <a:gd name="T53" fmla="*/ 11 h 35"/>
                <a:gd name="T54" fmla="*/ 24 w 35"/>
                <a:gd name="T55" fmla="*/ 11 h 35"/>
                <a:gd name="T56" fmla="*/ 24 w 35"/>
                <a:gd name="T57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35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7" y="35"/>
                    <a:pt x="35" y="27"/>
                    <a:pt x="35" y="18"/>
                  </a:cubicBezTo>
                  <a:cubicBezTo>
                    <a:pt x="35" y="8"/>
                    <a:pt x="27" y="0"/>
                    <a:pt x="18" y="0"/>
                  </a:cubicBezTo>
                  <a:close/>
                  <a:moveTo>
                    <a:pt x="18" y="32"/>
                  </a:moveTo>
                  <a:cubicBezTo>
                    <a:pt x="10" y="32"/>
                    <a:pt x="3" y="26"/>
                    <a:pt x="3" y="18"/>
                  </a:cubicBezTo>
                  <a:cubicBezTo>
                    <a:pt x="3" y="10"/>
                    <a:pt x="10" y="3"/>
                    <a:pt x="18" y="3"/>
                  </a:cubicBezTo>
                  <a:cubicBezTo>
                    <a:pt x="26" y="3"/>
                    <a:pt x="32" y="10"/>
                    <a:pt x="32" y="18"/>
                  </a:cubicBezTo>
                  <a:cubicBezTo>
                    <a:pt x="32" y="26"/>
                    <a:pt x="26" y="32"/>
                    <a:pt x="18" y="32"/>
                  </a:cubicBezTo>
                  <a:close/>
                  <a:moveTo>
                    <a:pt x="24" y="12"/>
                  </a:moveTo>
                  <a:cubicBezTo>
                    <a:pt x="19" y="18"/>
                    <a:pt x="19" y="18"/>
                    <a:pt x="19" y="18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4"/>
                    <a:pt x="24" y="24"/>
                  </a:cubicBezTo>
                  <a:cubicBezTo>
                    <a:pt x="24" y="24"/>
                    <a:pt x="24" y="25"/>
                    <a:pt x="24" y="25"/>
                  </a:cubicBezTo>
                  <a:cubicBezTo>
                    <a:pt x="23" y="25"/>
                    <a:pt x="23" y="24"/>
                    <a:pt x="23" y="24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5"/>
                    <a:pt x="12" y="25"/>
                  </a:cubicBezTo>
                  <a:cubicBezTo>
                    <a:pt x="11" y="25"/>
                    <a:pt x="11" y="24"/>
                    <a:pt x="11" y="24"/>
                  </a:cubicBezTo>
                  <a:cubicBezTo>
                    <a:pt x="11" y="24"/>
                    <a:pt x="11" y="23"/>
                    <a:pt x="11" y="23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1" y="11"/>
                    <a:pt x="11" y="11"/>
                  </a:cubicBezTo>
                  <a:cubicBezTo>
                    <a:pt x="11" y="10"/>
                    <a:pt x="12" y="10"/>
                    <a:pt x="12" y="11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4" y="10"/>
                    <a:pt x="24" y="11"/>
                  </a:cubicBezTo>
                  <a:cubicBezTo>
                    <a:pt x="25" y="11"/>
                    <a:pt x="25" y="12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15" name="Freeform 18"/>
            <p:cNvSpPr>
              <a:spLocks noEditPoints="1"/>
            </p:cNvSpPr>
            <p:nvPr/>
          </p:nvSpPr>
          <p:spPr bwMode="auto">
            <a:xfrm>
              <a:off x="3635511" y="2392623"/>
              <a:ext cx="286836" cy="270722"/>
            </a:xfrm>
            <a:custGeom>
              <a:avLst/>
              <a:gdLst>
                <a:gd name="T0" fmla="*/ 13 w 75"/>
                <a:gd name="T1" fmla="*/ 41 h 71"/>
                <a:gd name="T2" fmla="*/ 13 w 75"/>
                <a:gd name="T3" fmla="*/ 35 h 71"/>
                <a:gd name="T4" fmla="*/ 65 w 75"/>
                <a:gd name="T5" fmla="*/ 12 h 71"/>
                <a:gd name="T6" fmla="*/ 36 w 75"/>
                <a:gd name="T7" fmla="*/ 13 h 71"/>
                <a:gd name="T8" fmla="*/ 65 w 75"/>
                <a:gd name="T9" fmla="*/ 14 h 71"/>
                <a:gd name="T10" fmla="*/ 65 w 75"/>
                <a:gd name="T11" fmla="*/ 12 h 71"/>
                <a:gd name="T12" fmla="*/ 22 w 75"/>
                <a:gd name="T13" fmla="*/ 38 h 71"/>
                <a:gd name="T14" fmla="*/ 27 w 75"/>
                <a:gd name="T15" fmla="*/ 38 h 71"/>
                <a:gd name="T16" fmla="*/ 36 w 75"/>
                <a:gd name="T17" fmla="*/ 35 h 71"/>
                <a:gd name="T18" fmla="*/ 36 w 75"/>
                <a:gd name="T19" fmla="*/ 41 h 71"/>
                <a:gd name="T20" fmla="*/ 36 w 75"/>
                <a:gd name="T21" fmla="*/ 35 h 71"/>
                <a:gd name="T22" fmla="*/ 75 w 75"/>
                <a:gd name="T23" fmla="*/ 36 h 71"/>
                <a:gd name="T24" fmla="*/ 67 w 75"/>
                <a:gd name="T25" fmla="*/ 42 h 71"/>
                <a:gd name="T26" fmla="*/ 71 w 75"/>
                <a:gd name="T27" fmla="*/ 52 h 71"/>
                <a:gd name="T28" fmla="*/ 67 w 75"/>
                <a:gd name="T29" fmla="*/ 53 h 71"/>
                <a:gd name="T30" fmla="*/ 49 w 75"/>
                <a:gd name="T31" fmla="*/ 42 h 71"/>
                <a:gd name="T32" fmla="*/ 43 w 75"/>
                <a:gd name="T33" fmla="*/ 59 h 71"/>
                <a:gd name="T34" fmla="*/ 8 w 75"/>
                <a:gd name="T35" fmla="*/ 70 h 71"/>
                <a:gd name="T36" fmla="*/ 6 w 75"/>
                <a:gd name="T37" fmla="*/ 70 h 71"/>
                <a:gd name="T38" fmla="*/ 9 w 75"/>
                <a:gd name="T39" fmla="*/ 59 h 71"/>
                <a:gd name="T40" fmla="*/ 0 w 75"/>
                <a:gd name="T41" fmla="*/ 53 h 71"/>
                <a:gd name="T42" fmla="*/ 6 w 75"/>
                <a:gd name="T43" fmla="*/ 17 h 71"/>
                <a:gd name="T44" fmla="*/ 26 w 75"/>
                <a:gd name="T45" fmla="*/ 6 h 71"/>
                <a:gd name="T46" fmla="*/ 69 w 75"/>
                <a:gd name="T47" fmla="*/ 0 h 71"/>
                <a:gd name="T48" fmla="*/ 72 w 75"/>
                <a:gd name="T49" fmla="*/ 36 h 71"/>
                <a:gd name="T50" fmla="*/ 69 w 75"/>
                <a:gd name="T51" fmla="*/ 3 h 71"/>
                <a:gd name="T52" fmla="*/ 29 w 75"/>
                <a:gd name="T53" fmla="*/ 6 h 71"/>
                <a:gd name="T54" fmla="*/ 43 w 75"/>
                <a:gd name="T55" fmla="*/ 18 h 71"/>
                <a:gd name="T56" fmla="*/ 48 w 75"/>
                <a:gd name="T57" fmla="*/ 21 h 71"/>
                <a:gd name="T58" fmla="*/ 66 w 75"/>
                <a:gd name="T59" fmla="*/ 22 h 71"/>
                <a:gd name="T60" fmla="*/ 48 w 75"/>
                <a:gd name="T61" fmla="*/ 23 h 71"/>
                <a:gd name="T62" fmla="*/ 65 w 75"/>
                <a:gd name="T63" fmla="*/ 30 h 71"/>
                <a:gd name="T64" fmla="*/ 65 w 75"/>
                <a:gd name="T65" fmla="*/ 32 h 71"/>
                <a:gd name="T66" fmla="*/ 48 w 75"/>
                <a:gd name="T67" fmla="*/ 39 h 71"/>
                <a:gd name="T68" fmla="*/ 56 w 75"/>
                <a:gd name="T69" fmla="*/ 39 h 71"/>
                <a:gd name="T70" fmla="*/ 63 w 75"/>
                <a:gd name="T71" fmla="*/ 41 h 71"/>
                <a:gd name="T72" fmla="*/ 64 w 75"/>
                <a:gd name="T73" fmla="*/ 39 h 71"/>
                <a:gd name="T74" fmla="*/ 72 w 75"/>
                <a:gd name="T75" fmla="*/ 36 h 71"/>
                <a:gd name="T76" fmla="*/ 46 w 75"/>
                <a:gd name="T77" fmla="*/ 23 h 71"/>
                <a:gd name="T78" fmla="*/ 6 w 75"/>
                <a:gd name="T79" fmla="*/ 20 h 71"/>
                <a:gd name="T80" fmla="*/ 3 w 75"/>
                <a:gd name="T81" fmla="*/ 53 h 71"/>
                <a:gd name="T82" fmla="*/ 12 w 75"/>
                <a:gd name="T83" fmla="*/ 56 h 71"/>
                <a:gd name="T84" fmla="*/ 13 w 75"/>
                <a:gd name="T85" fmla="*/ 57 h 71"/>
                <a:gd name="T86" fmla="*/ 20 w 75"/>
                <a:gd name="T87" fmla="*/ 56 h 71"/>
                <a:gd name="T88" fmla="*/ 43 w 75"/>
                <a:gd name="T89" fmla="*/ 5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5" h="71">
                  <a:moveTo>
                    <a:pt x="16" y="38"/>
                  </a:moveTo>
                  <a:cubicBezTo>
                    <a:pt x="16" y="40"/>
                    <a:pt x="15" y="41"/>
                    <a:pt x="13" y="41"/>
                  </a:cubicBezTo>
                  <a:cubicBezTo>
                    <a:pt x="12" y="41"/>
                    <a:pt x="10" y="40"/>
                    <a:pt x="10" y="38"/>
                  </a:cubicBezTo>
                  <a:cubicBezTo>
                    <a:pt x="10" y="37"/>
                    <a:pt x="12" y="35"/>
                    <a:pt x="13" y="35"/>
                  </a:cubicBezTo>
                  <a:cubicBezTo>
                    <a:pt x="15" y="35"/>
                    <a:pt x="16" y="37"/>
                    <a:pt x="16" y="38"/>
                  </a:cubicBezTo>
                  <a:close/>
                  <a:moveTo>
                    <a:pt x="65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6" y="14"/>
                    <a:pt x="36" y="14"/>
                    <a:pt x="37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65" y="14"/>
                    <a:pt x="66" y="14"/>
                    <a:pt x="66" y="13"/>
                  </a:cubicBezTo>
                  <a:cubicBezTo>
                    <a:pt x="66" y="12"/>
                    <a:pt x="65" y="12"/>
                    <a:pt x="65" y="12"/>
                  </a:cubicBezTo>
                  <a:close/>
                  <a:moveTo>
                    <a:pt x="24" y="35"/>
                  </a:moveTo>
                  <a:cubicBezTo>
                    <a:pt x="23" y="35"/>
                    <a:pt x="22" y="37"/>
                    <a:pt x="22" y="38"/>
                  </a:cubicBezTo>
                  <a:cubicBezTo>
                    <a:pt x="22" y="40"/>
                    <a:pt x="23" y="41"/>
                    <a:pt x="24" y="41"/>
                  </a:cubicBezTo>
                  <a:cubicBezTo>
                    <a:pt x="26" y="41"/>
                    <a:pt x="27" y="40"/>
                    <a:pt x="27" y="38"/>
                  </a:cubicBezTo>
                  <a:cubicBezTo>
                    <a:pt x="27" y="37"/>
                    <a:pt x="26" y="35"/>
                    <a:pt x="24" y="35"/>
                  </a:cubicBezTo>
                  <a:close/>
                  <a:moveTo>
                    <a:pt x="36" y="35"/>
                  </a:moveTo>
                  <a:cubicBezTo>
                    <a:pt x="34" y="35"/>
                    <a:pt x="33" y="37"/>
                    <a:pt x="33" y="38"/>
                  </a:cubicBezTo>
                  <a:cubicBezTo>
                    <a:pt x="33" y="40"/>
                    <a:pt x="34" y="41"/>
                    <a:pt x="36" y="41"/>
                  </a:cubicBezTo>
                  <a:cubicBezTo>
                    <a:pt x="37" y="41"/>
                    <a:pt x="39" y="40"/>
                    <a:pt x="39" y="38"/>
                  </a:cubicBezTo>
                  <a:cubicBezTo>
                    <a:pt x="39" y="37"/>
                    <a:pt x="37" y="35"/>
                    <a:pt x="36" y="35"/>
                  </a:cubicBezTo>
                  <a:close/>
                  <a:moveTo>
                    <a:pt x="75" y="6"/>
                  </a:moveTo>
                  <a:cubicBezTo>
                    <a:pt x="75" y="36"/>
                    <a:pt x="75" y="36"/>
                    <a:pt x="75" y="36"/>
                  </a:cubicBezTo>
                  <a:cubicBezTo>
                    <a:pt x="75" y="40"/>
                    <a:pt x="73" y="42"/>
                    <a:pt x="69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0" y="51"/>
                    <a:pt x="71" y="52"/>
                    <a:pt x="71" y="52"/>
                  </a:cubicBezTo>
                  <a:cubicBezTo>
                    <a:pt x="71" y="53"/>
                    <a:pt x="70" y="54"/>
                    <a:pt x="69" y="54"/>
                  </a:cubicBezTo>
                  <a:cubicBezTo>
                    <a:pt x="68" y="54"/>
                    <a:pt x="68" y="54"/>
                    <a:pt x="67" y="53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49" y="56"/>
                    <a:pt x="46" y="59"/>
                    <a:pt x="43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8" y="70"/>
                    <a:pt x="7" y="71"/>
                    <a:pt x="7" y="71"/>
                  </a:cubicBezTo>
                  <a:cubicBezTo>
                    <a:pt x="7" y="71"/>
                    <a:pt x="6" y="71"/>
                    <a:pt x="6" y="70"/>
                  </a:cubicBezTo>
                  <a:cubicBezTo>
                    <a:pt x="5" y="70"/>
                    <a:pt x="5" y="69"/>
                    <a:pt x="5" y="6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3" y="59"/>
                    <a:pt x="0" y="56"/>
                    <a:pt x="0" y="5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9"/>
                    <a:pt x="3" y="17"/>
                    <a:pt x="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3"/>
                    <a:pt x="29" y="0"/>
                    <a:pt x="32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3" y="0"/>
                    <a:pt x="75" y="3"/>
                    <a:pt x="75" y="6"/>
                  </a:cubicBezTo>
                  <a:close/>
                  <a:moveTo>
                    <a:pt x="72" y="36"/>
                  </a:moveTo>
                  <a:cubicBezTo>
                    <a:pt x="72" y="6"/>
                    <a:pt x="72" y="6"/>
                    <a:pt x="72" y="6"/>
                  </a:cubicBezTo>
                  <a:cubicBezTo>
                    <a:pt x="72" y="4"/>
                    <a:pt x="71" y="3"/>
                    <a:pt x="69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29" y="4"/>
                    <a:pt x="29" y="6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6" y="18"/>
                    <a:pt x="48" y="20"/>
                    <a:pt x="48" y="23"/>
                  </a:cubicBezTo>
                  <a:cubicBezTo>
                    <a:pt x="48" y="22"/>
                    <a:pt x="48" y="22"/>
                    <a:pt x="48" y="21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5" y="21"/>
                    <a:pt x="66" y="22"/>
                    <a:pt x="66" y="22"/>
                  </a:cubicBezTo>
                  <a:cubicBezTo>
                    <a:pt x="66" y="23"/>
                    <a:pt x="65" y="23"/>
                    <a:pt x="65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65" y="30"/>
                    <a:pt x="66" y="31"/>
                    <a:pt x="66" y="31"/>
                  </a:cubicBezTo>
                  <a:cubicBezTo>
                    <a:pt x="66" y="32"/>
                    <a:pt x="65" y="32"/>
                    <a:pt x="65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6" y="39"/>
                    <a:pt x="56" y="39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4" y="39"/>
                    <a:pt x="64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1" y="39"/>
                    <a:pt x="72" y="38"/>
                    <a:pt x="72" y="36"/>
                  </a:cubicBezTo>
                  <a:close/>
                  <a:moveTo>
                    <a:pt x="46" y="53"/>
                  </a:moveTo>
                  <a:cubicBezTo>
                    <a:pt x="46" y="23"/>
                    <a:pt x="46" y="23"/>
                    <a:pt x="46" y="23"/>
                  </a:cubicBezTo>
                  <a:cubicBezTo>
                    <a:pt x="46" y="21"/>
                    <a:pt x="45" y="20"/>
                    <a:pt x="43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4" y="20"/>
                    <a:pt x="3" y="21"/>
                    <a:pt x="3" y="23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3" y="55"/>
                    <a:pt x="4" y="56"/>
                    <a:pt x="6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5" y="56"/>
                    <a:pt x="46" y="55"/>
                    <a:pt x="46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6243387" y="2708024"/>
              <a:ext cx="310690" cy="310690"/>
            </a:xfrm>
            <a:custGeom>
              <a:avLst/>
              <a:gdLst>
                <a:gd name="T0" fmla="*/ 0 w 66"/>
                <a:gd name="T1" fmla="*/ 33 h 66"/>
                <a:gd name="T2" fmla="*/ 66 w 66"/>
                <a:gd name="T3" fmla="*/ 33 h 66"/>
                <a:gd name="T4" fmla="*/ 50 w 66"/>
                <a:gd name="T5" fmla="*/ 32 h 66"/>
                <a:gd name="T6" fmla="*/ 63 w 66"/>
                <a:gd name="T7" fmla="*/ 32 h 66"/>
                <a:gd name="T8" fmla="*/ 48 w 66"/>
                <a:gd name="T9" fmla="*/ 32 h 66"/>
                <a:gd name="T10" fmla="*/ 34 w 66"/>
                <a:gd name="T11" fmla="*/ 18 h 66"/>
                <a:gd name="T12" fmla="*/ 48 w 66"/>
                <a:gd name="T13" fmla="*/ 32 h 66"/>
                <a:gd name="T14" fmla="*/ 34 w 66"/>
                <a:gd name="T15" fmla="*/ 3 h 66"/>
                <a:gd name="T16" fmla="*/ 34 w 66"/>
                <a:gd name="T17" fmla="*/ 16 h 66"/>
                <a:gd name="T18" fmla="*/ 20 w 66"/>
                <a:gd name="T19" fmla="*/ 18 h 66"/>
                <a:gd name="T20" fmla="*/ 32 w 66"/>
                <a:gd name="T21" fmla="*/ 16 h 66"/>
                <a:gd name="T22" fmla="*/ 32 w 66"/>
                <a:gd name="T23" fmla="*/ 32 h 66"/>
                <a:gd name="T24" fmla="*/ 19 w 66"/>
                <a:gd name="T25" fmla="*/ 20 h 66"/>
                <a:gd name="T26" fmla="*/ 16 w 66"/>
                <a:gd name="T27" fmla="*/ 32 h 66"/>
                <a:gd name="T28" fmla="*/ 17 w 66"/>
                <a:gd name="T29" fmla="*/ 21 h 66"/>
                <a:gd name="T30" fmla="*/ 16 w 66"/>
                <a:gd name="T31" fmla="*/ 34 h 66"/>
                <a:gd name="T32" fmla="*/ 3 w 66"/>
                <a:gd name="T33" fmla="*/ 34 h 66"/>
                <a:gd name="T34" fmla="*/ 18 w 66"/>
                <a:gd name="T35" fmla="*/ 34 h 66"/>
                <a:gd name="T36" fmla="*/ 32 w 66"/>
                <a:gd name="T37" fmla="*/ 48 h 66"/>
                <a:gd name="T38" fmla="*/ 18 w 66"/>
                <a:gd name="T39" fmla="*/ 34 h 66"/>
                <a:gd name="T40" fmla="*/ 32 w 66"/>
                <a:gd name="T41" fmla="*/ 63 h 66"/>
                <a:gd name="T42" fmla="*/ 32 w 66"/>
                <a:gd name="T43" fmla="*/ 50 h 66"/>
                <a:gd name="T44" fmla="*/ 46 w 66"/>
                <a:gd name="T45" fmla="*/ 49 h 66"/>
                <a:gd name="T46" fmla="*/ 34 w 66"/>
                <a:gd name="T47" fmla="*/ 50 h 66"/>
                <a:gd name="T48" fmla="*/ 34 w 66"/>
                <a:gd name="T49" fmla="*/ 34 h 66"/>
                <a:gd name="T50" fmla="*/ 46 w 66"/>
                <a:gd name="T51" fmla="*/ 47 h 66"/>
                <a:gd name="T52" fmla="*/ 50 w 66"/>
                <a:gd name="T53" fmla="*/ 34 h 66"/>
                <a:gd name="T54" fmla="*/ 48 w 66"/>
                <a:gd name="T55" fmla="*/ 46 h 66"/>
                <a:gd name="T56" fmla="*/ 48 w 66"/>
                <a:gd name="T57" fmla="*/ 18 h 66"/>
                <a:gd name="T58" fmla="*/ 62 w 66"/>
                <a:gd name="T59" fmla="*/ 26 h 66"/>
                <a:gd name="T60" fmla="*/ 18 w 66"/>
                <a:gd name="T61" fmla="*/ 18 h 66"/>
                <a:gd name="T62" fmla="*/ 26 w 66"/>
                <a:gd name="T63" fmla="*/ 4 h 66"/>
                <a:gd name="T64" fmla="*/ 18 w 66"/>
                <a:gd name="T65" fmla="*/ 48 h 66"/>
                <a:gd name="T66" fmla="*/ 4 w 66"/>
                <a:gd name="T67" fmla="*/ 40 h 66"/>
                <a:gd name="T68" fmla="*/ 48 w 66"/>
                <a:gd name="T69" fmla="*/ 48 h 66"/>
                <a:gd name="T70" fmla="*/ 40 w 66"/>
                <a:gd name="T71" fmla="*/ 6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" h="66">
                  <a:moveTo>
                    <a:pt x="33" y="0"/>
                  </a:moveTo>
                  <a:cubicBezTo>
                    <a:pt x="15" y="0"/>
                    <a:pt x="0" y="15"/>
                    <a:pt x="0" y="33"/>
                  </a:cubicBezTo>
                  <a:cubicBezTo>
                    <a:pt x="0" y="51"/>
                    <a:pt x="15" y="66"/>
                    <a:pt x="33" y="66"/>
                  </a:cubicBezTo>
                  <a:cubicBezTo>
                    <a:pt x="51" y="66"/>
                    <a:pt x="66" y="51"/>
                    <a:pt x="66" y="33"/>
                  </a:cubicBezTo>
                  <a:cubicBezTo>
                    <a:pt x="66" y="15"/>
                    <a:pt x="51" y="0"/>
                    <a:pt x="33" y="0"/>
                  </a:cubicBezTo>
                  <a:close/>
                  <a:moveTo>
                    <a:pt x="50" y="32"/>
                  </a:moveTo>
                  <a:cubicBezTo>
                    <a:pt x="50" y="28"/>
                    <a:pt x="49" y="24"/>
                    <a:pt x="48" y="21"/>
                  </a:cubicBezTo>
                  <a:cubicBezTo>
                    <a:pt x="56" y="23"/>
                    <a:pt x="62" y="27"/>
                    <a:pt x="63" y="32"/>
                  </a:cubicBezTo>
                  <a:lnTo>
                    <a:pt x="50" y="32"/>
                  </a:lnTo>
                  <a:close/>
                  <a:moveTo>
                    <a:pt x="48" y="32"/>
                  </a:moveTo>
                  <a:cubicBezTo>
                    <a:pt x="34" y="32"/>
                    <a:pt x="34" y="32"/>
                    <a:pt x="34" y="32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8" y="18"/>
                    <a:pt x="42" y="19"/>
                    <a:pt x="46" y="20"/>
                  </a:cubicBezTo>
                  <a:cubicBezTo>
                    <a:pt x="47" y="24"/>
                    <a:pt x="48" y="28"/>
                    <a:pt x="48" y="32"/>
                  </a:cubicBezTo>
                  <a:close/>
                  <a:moveTo>
                    <a:pt x="34" y="16"/>
                  </a:moveTo>
                  <a:cubicBezTo>
                    <a:pt x="34" y="3"/>
                    <a:pt x="34" y="3"/>
                    <a:pt x="34" y="3"/>
                  </a:cubicBezTo>
                  <a:cubicBezTo>
                    <a:pt x="39" y="4"/>
                    <a:pt x="43" y="10"/>
                    <a:pt x="46" y="18"/>
                  </a:cubicBezTo>
                  <a:cubicBezTo>
                    <a:pt x="42" y="17"/>
                    <a:pt x="38" y="16"/>
                    <a:pt x="34" y="16"/>
                  </a:cubicBezTo>
                  <a:close/>
                  <a:moveTo>
                    <a:pt x="32" y="16"/>
                  </a:moveTo>
                  <a:cubicBezTo>
                    <a:pt x="28" y="16"/>
                    <a:pt x="24" y="17"/>
                    <a:pt x="20" y="18"/>
                  </a:cubicBezTo>
                  <a:cubicBezTo>
                    <a:pt x="22" y="10"/>
                    <a:pt x="27" y="4"/>
                    <a:pt x="32" y="3"/>
                  </a:cubicBezTo>
                  <a:lnTo>
                    <a:pt x="32" y="16"/>
                  </a:lnTo>
                  <a:close/>
                  <a:moveTo>
                    <a:pt x="32" y="18"/>
                  </a:moveTo>
                  <a:cubicBezTo>
                    <a:pt x="32" y="32"/>
                    <a:pt x="32" y="32"/>
                    <a:pt x="32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28"/>
                    <a:pt x="18" y="24"/>
                    <a:pt x="19" y="20"/>
                  </a:cubicBezTo>
                  <a:cubicBezTo>
                    <a:pt x="23" y="19"/>
                    <a:pt x="27" y="18"/>
                    <a:pt x="32" y="18"/>
                  </a:cubicBezTo>
                  <a:close/>
                  <a:moveTo>
                    <a:pt x="16" y="32"/>
                  </a:moveTo>
                  <a:cubicBezTo>
                    <a:pt x="3" y="32"/>
                    <a:pt x="3" y="32"/>
                    <a:pt x="3" y="32"/>
                  </a:cubicBezTo>
                  <a:cubicBezTo>
                    <a:pt x="4" y="27"/>
                    <a:pt x="9" y="23"/>
                    <a:pt x="17" y="21"/>
                  </a:cubicBezTo>
                  <a:cubicBezTo>
                    <a:pt x="16" y="24"/>
                    <a:pt x="16" y="28"/>
                    <a:pt x="16" y="32"/>
                  </a:cubicBezTo>
                  <a:close/>
                  <a:moveTo>
                    <a:pt x="16" y="34"/>
                  </a:moveTo>
                  <a:cubicBezTo>
                    <a:pt x="16" y="38"/>
                    <a:pt x="16" y="42"/>
                    <a:pt x="17" y="46"/>
                  </a:cubicBezTo>
                  <a:cubicBezTo>
                    <a:pt x="9" y="44"/>
                    <a:pt x="4" y="39"/>
                    <a:pt x="3" y="34"/>
                  </a:cubicBezTo>
                  <a:lnTo>
                    <a:pt x="16" y="34"/>
                  </a:lnTo>
                  <a:close/>
                  <a:moveTo>
                    <a:pt x="18" y="34"/>
                  </a:moveTo>
                  <a:cubicBezTo>
                    <a:pt x="32" y="34"/>
                    <a:pt x="32" y="34"/>
                    <a:pt x="32" y="34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27" y="48"/>
                    <a:pt x="23" y="48"/>
                    <a:pt x="19" y="47"/>
                  </a:cubicBezTo>
                  <a:cubicBezTo>
                    <a:pt x="18" y="43"/>
                    <a:pt x="18" y="39"/>
                    <a:pt x="18" y="34"/>
                  </a:cubicBezTo>
                  <a:close/>
                  <a:moveTo>
                    <a:pt x="32" y="50"/>
                  </a:moveTo>
                  <a:cubicBezTo>
                    <a:pt x="32" y="63"/>
                    <a:pt x="32" y="63"/>
                    <a:pt x="32" y="63"/>
                  </a:cubicBezTo>
                  <a:cubicBezTo>
                    <a:pt x="27" y="62"/>
                    <a:pt x="22" y="57"/>
                    <a:pt x="20" y="49"/>
                  </a:cubicBezTo>
                  <a:cubicBezTo>
                    <a:pt x="24" y="50"/>
                    <a:pt x="28" y="50"/>
                    <a:pt x="32" y="50"/>
                  </a:cubicBezTo>
                  <a:close/>
                  <a:moveTo>
                    <a:pt x="34" y="50"/>
                  </a:moveTo>
                  <a:cubicBezTo>
                    <a:pt x="38" y="50"/>
                    <a:pt x="42" y="50"/>
                    <a:pt x="46" y="49"/>
                  </a:cubicBezTo>
                  <a:cubicBezTo>
                    <a:pt x="43" y="57"/>
                    <a:pt x="39" y="62"/>
                    <a:pt x="34" y="63"/>
                  </a:cubicBezTo>
                  <a:lnTo>
                    <a:pt x="34" y="50"/>
                  </a:lnTo>
                  <a:close/>
                  <a:moveTo>
                    <a:pt x="34" y="48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9"/>
                    <a:pt x="47" y="43"/>
                    <a:pt x="46" y="47"/>
                  </a:cubicBezTo>
                  <a:cubicBezTo>
                    <a:pt x="42" y="48"/>
                    <a:pt x="38" y="48"/>
                    <a:pt x="34" y="48"/>
                  </a:cubicBezTo>
                  <a:close/>
                  <a:moveTo>
                    <a:pt x="50" y="34"/>
                  </a:moveTo>
                  <a:cubicBezTo>
                    <a:pt x="63" y="34"/>
                    <a:pt x="63" y="34"/>
                    <a:pt x="63" y="34"/>
                  </a:cubicBezTo>
                  <a:cubicBezTo>
                    <a:pt x="62" y="39"/>
                    <a:pt x="56" y="44"/>
                    <a:pt x="48" y="46"/>
                  </a:cubicBezTo>
                  <a:cubicBezTo>
                    <a:pt x="49" y="42"/>
                    <a:pt x="50" y="38"/>
                    <a:pt x="50" y="34"/>
                  </a:cubicBezTo>
                  <a:close/>
                  <a:moveTo>
                    <a:pt x="48" y="18"/>
                  </a:moveTo>
                  <a:cubicBezTo>
                    <a:pt x="46" y="12"/>
                    <a:pt x="43" y="7"/>
                    <a:pt x="40" y="4"/>
                  </a:cubicBezTo>
                  <a:cubicBezTo>
                    <a:pt x="51" y="7"/>
                    <a:pt x="59" y="15"/>
                    <a:pt x="62" y="26"/>
                  </a:cubicBezTo>
                  <a:cubicBezTo>
                    <a:pt x="59" y="23"/>
                    <a:pt x="54" y="20"/>
                    <a:pt x="48" y="18"/>
                  </a:cubicBezTo>
                  <a:close/>
                  <a:moveTo>
                    <a:pt x="18" y="18"/>
                  </a:moveTo>
                  <a:cubicBezTo>
                    <a:pt x="12" y="20"/>
                    <a:pt x="7" y="23"/>
                    <a:pt x="4" y="26"/>
                  </a:cubicBezTo>
                  <a:cubicBezTo>
                    <a:pt x="6" y="15"/>
                    <a:pt x="15" y="7"/>
                    <a:pt x="26" y="4"/>
                  </a:cubicBezTo>
                  <a:cubicBezTo>
                    <a:pt x="22" y="7"/>
                    <a:pt x="19" y="12"/>
                    <a:pt x="18" y="18"/>
                  </a:cubicBezTo>
                  <a:close/>
                  <a:moveTo>
                    <a:pt x="18" y="48"/>
                  </a:moveTo>
                  <a:cubicBezTo>
                    <a:pt x="19" y="55"/>
                    <a:pt x="22" y="59"/>
                    <a:pt x="26" y="62"/>
                  </a:cubicBezTo>
                  <a:cubicBezTo>
                    <a:pt x="15" y="60"/>
                    <a:pt x="6" y="51"/>
                    <a:pt x="4" y="40"/>
                  </a:cubicBezTo>
                  <a:cubicBezTo>
                    <a:pt x="7" y="44"/>
                    <a:pt x="12" y="47"/>
                    <a:pt x="18" y="48"/>
                  </a:cubicBezTo>
                  <a:close/>
                  <a:moveTo>
                    <a:pt x="48" y="48"/>
                  </a:moveTo>
                  <a:cubicBezTo>
                    <a:pt x="54" y="47"/>
                    <a:pt x="59" y="44"/>
                    <a:pt x="62" y="40"/>
                  </a:cubicBezTo>
                  <a:cubicBezTo>
                    <a:pt x="59" y="51"/>
                    <a:pt x="51" y="60"/>
                    <a:pt x="40" y="62"/>
                  </a:cubicBezTo>
                  <a:cubicBezTo>
                    <a:pt x="43" y="59"/>
                    <a:pt x="46" y="55"/>
                    <a:pt x="48" y="4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6360224" y="2078940"/>
              <a:ext cx="210345" cy="231919"/>
            </a:xfrm>
            <a:custGeom>
              <a:avLst/>
              <a:gdLst>
                <a:gd name="T0" fmla="*/ 33 w 66"/>
                <a:gd name="T1" fmla="*/ 0 h 73"/>
                <a:gd name="T2" fmla="*/ 26 w 66"/>
                <a:gd name="T3" fmla="*/ 6 h 73"/>
                <a:gd name="T4" fmla="*/ 39 w 66"/>
                <a:gd name="T5" fmla="*/ 7 h 73"/>
                <a:gd name="T6" fmla="*/ 28 w 66"/>
                <a:gd name="T7" fmla="*/ 5 h 73"/>
                <a:gd name="T8" fmla="*/ 33 w 66"/>
                <a:gd name="T9" fmla="*/ 1 h 73"/>
                <a:gd name="T10" fmla="*/ 28 w 66"/>
                <a:gd name="T11" fmla="*/ 5 h 73"/>
                <a:gd name="T12" fmla="*/ 50 w 66"/>
                <a:gd name="T13" fmla="*/ 13 h 73"/>
                <a:gd name="T14" fmla="*/ 55 w 66"/>
                <a:gd name="T15" fmla="*/ 15 h 73"/>
                <a:gd name="T16" fmla="*/ 54 w 66"/>
                <a:gd name="T17" fmla="*/ 8 h 73"/>
                <a:gd name="T18" fmla="*/ 45 w 66"/>
                <a:gd name="T19" fmla="*/ 8 h 73"/>
                <a:gd name="T20" fmla="*/ 49 w 66"/>
                <a:gd name="T21" fmla="*/ 11 h 73"/>
                <a:gd name="T22" fmla="*/ 33 w 66"/>
                <a:gd name="T23" fmla="*/ 7 h 73"/>
                <a:gd name="T24" fmla="*/ 17 w 66"/>
                <a:gd name="T25" fmla="*/ 12 h 73"/>
                <a:gd name="T26" fmla="*/ 21 w 66"/>
                <a:gd name="T27" fmla="*/ 8 h 73"/>
                <a:gd name="T28" fmla="*/ 14 w 66"/>
                <a:gd name="T29" fmla="*/ 6 h 73"/>
                <a:gd name="T30" fmla="*/ 10 w 66"/>
                <a:gd name="T31" fmla="*/ 15 h 73"/>
                <a:gd name="T32" fmla="*/ 15 w 66"/>
                <a:gd name="T33" fmla="*/ 12 h 73"/>
                <a:gd name="T34" fmla="*/ 15 w 66"/>
                <a:gd name="T35" fmla="*/ 13 h 73"/>
                <a:gd name="T36" fmla="*/ 0 w 66"/>
                <a:gd name="T37" fmla="*/ 35 h 73"/>
                <a:gd name="T38" fmla="*/ 4 w 66"/>
                <a:gd name="T39" fmla="*/ 43 h 73"/>
                <a:gd name="T40" fmla="*/ 14 w 66"/>
                <a:gd name="T41" fmla="*/ 60 h 73"/>
                <a:gd name="T42" fmla="*/ 11 w 66"/>
                <a:gd name="T43" fmla="*/ 68 h 73"/>
                <a:gd name="T44" fmla="*/ 12 w 66"/>
                <a:gd name="T45" fmla="*/ 73 h 73"/>
                <a:gd name="T46" fmla="*/ 15 w 66"/>
                <a:gd name="T47" fmla="*/ 70 h 73"/>
                <a:gd name="T48" fmla="*/ 20 w 66"/>
                <a:gd name="T49" fmla="*/ 63 h 73"/>
                <a:gd name="T50" fmla="*/ 46 w 66"/>
                <a:gd name="T51" fmla="*/ 63 h 73"/>
                <a:gd name="T52" fmla="*/ 52 w 66"/>
                <a:gd name="T53" fmla="*/ 70 h 73"/>
                <a:gd name="T54" fmla="*/ 57 w 66"/>
                <a:gd name="T55" fmla="*/ 71 h 73"/>
                <a:gd name="T56" fmla="*/ 56 w 66"/>
                <a:gd name="T57" fmla="*/ 67 h 73"/>
                <a:gd name="T58" fmla="*/ 62 w 66"/>
                <a:gd name="T59" fmla="*/ 43 h 73"/>
                <a:gd name="T60" fmla="*/ 66 w 66"/>
                <a:gd name="T61" fmla="*/ 35 h 73"/>
                <a:gd name="T62" fmla="*/ 2 w 66"/>
                <a:gd name="T63" fmla="*/ 38 h 73"/>
                <a:gd name="T64" fmla="*/ 3 w 66"/>
                <a:gd name="T65" fmla="*/ 32 h 73"/>
                <a:gd name="T66" fmla="*/ 3 w 66"/>
                <a:gd name="T67" fmla="*/ 41 h 73"/>
                <a:gd name="T68" fmla="*/ 47 w 66"/>
                <a:gd name="T69" fmla="*/ 8 h 73"/>
                <a:gd name="T70" fmla="*/ 53 w 66"/>
                <a:gd name="T71" fmla="*/ 10 h 73"/>
                <a:gd name="T72" fmla="*/ 47 w 66"/>
                <a:gd name="T73" fmla="*/ 8 h 73"/>
                <a:gd name="T74" fmla="*/ 12 w 66"/>
                <a:gd name="T75" fmla="*/ 10 h 73"/>
                <a:gd name="T76" fmla="*/ 17 w 66"/>
                <a:gd name="T77" fmla="*/ 7 h 73"/>
                <a:gd name="T78" fmla="*/ 11 w 66"/>
                <a:gd name="T79" fmla="*/ 13 h 73"/>
                <a:gd name="T80" fmla="*/ 12 w 66"/>
                <a:gd name="T81" fmla="*/ 66 h 73"/>
                <a:gd name="T82" fmla="*/ 17 w 66"/>
                <a:gd name="T83" fmla="*/ 64 h 73"/>
                <a:gd name="T84" fmla="*/ 53 w 66"/>
                <a:gd name="T85" fmla="*/ 66 h 73"/>
                <a:gd name="T86" fmla="*/ 48 w 66"/>
                <a:gd name="T87" fmla="*/ 64 h 73"/>
                <a:gd name="T88" fmla="*/ 53 w 66"/>
                <a:gd name="T89" fmla="*/ 66 h 73"/>
                <a:gd name="T90" fmla="*/ 6 w 66"/>
                <a:gd name="T91" fmla="*/ 37 h 73"/>
                <a:gd name="T92" fmla="*/ 60 w 66"/>
                <a:gd name="T93" fmla="*/ 37 h 73"/>
                <a:gd name="T94" fmla="*/ 64 w 66"/>
                <a:gd name="T95" fmla="*/ 38 h 73"/>
                <a:gd name="T96" fmla="*/ 62 w 66"/>
                <a:gd name="T97" fmla="*/ 37 h 73"/>
                <a:gd name="T98" fmla="*/ 64 w 66"/>
                <a:gd name="T99" fmla="*/ 35 h 73"/>
                <a:gd name="T100" fmla="*/ 33 w 66"/>
                <a:gd name="T101" fmla="*/ 12 h 73"/>
                <a:gd name="T102" fmla="*/ 33 w 66"/>
                <a:gd name="T103" fmla="*/ 61 h 73"/>
                <a:gd name="T104" fmla="*/ 33 w 66"/>
                <a:gd name="T105" fmla="*/ 12 h 73"/>
                <a:gd name="T106" fmla="*/ 10 w 66"/>
                <a:gd name="T107" fmla="*/ 37 h 73"/>
                <a:gd name="T108" fmla="*/ 56 w 66"/>
                <a:gd name="T109" fmla="*/ 37 h 73"/>
                <a:gd name="T110" fmla="*/ 36 w 66"/>
                <a:gd name="T111" fmla="*/ 35 h 73"/>
                <a:gd name="T112" fmla="*/ 49 w 66"/>
                <a:gd name="T113" fmla="*/ 38 h 73"/>
                <a:gd name="T114" fmla="*/ 32 w 66"/>
                <a:gd name="T115" fmla="*/ 40 h 73"/>
                <a:gd name="T116" fmla="*/ 31 w 66"/>
                <a:gd name="T117" fmla="*/ 32 h 73"/>
                <a:gd name="T118" fmla="*/ 34 w 66"/>
                <a:gd name="T119" fmla="*/ 16 h 73"/>
                <a:gd name="T120" fmla="*/ 36 w 66"/>
                <a:gd name="T121" fmla="*/ 3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6" h="73">
                  <a:moveTo>
                    <a:pt x="39" y="6"/>
                  </a:moveTo>
                  <a:cubicBezTo>
                    <a:pt x="39" y="2"/>
                    <a:pt x="37" y="0"/>
                    <a:pt x="3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9" y="0"/>
                    <a:pt x="26" y="2"/>
                    <a:pt x="26" y="6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39" y="7"/>
                    <a:pt x="39" y="7"/>
                    <a:pt x="39" y="7"/>
                  </a:cubicBezTo>
                  <a:lnTo>
                    <a:pt x="39" y="6"/>
                  </a:lnTo>
                  <a:close/>
                  <a:moveTo>
                    <a:pt x="28" y="5"/>
                  </a:moveTo>
                  <a:cubicBezTo>
                    <a:pt x="28" y="3"/>
                    <a:pt x="30" y="1"/>
                    <a:pt x="32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1"/>
                    <a:pt x="37" y="3"/>
                    <a:pt x="38" y="5"/>
                  </a:cubicBezTo>
                  <a:lnTo>
                    <a:pt x="28" y="5"/>
                  </a:lnTo>
                  <a:close/>
                  <a:moveTo>
                    <a:pt x="62" y="30"/>
                  </a:moveTo>
                  <a:cubicBezTo>
                    <a:pt x="60" y="23"/>
                    <a:pt x="56" y="17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7" y="13"/>
                    <a:pt x="56" y="10"/>
                    <a:pt x="54" y="8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49" y="5"/>
                    <a:pt x="46" y="6"/>
                    <a:pt x="45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4" y="9"/>
                    <a:pt x="39" y="7"/>
                    <a:pt x="33" y="7"/>
                  </a:cubicBezTo>
                  <a:cubicBezTo>
                    <a:pt x="27" y="7"/>
                    <a:pt x="21" y="9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6"/>
                    <a:pt x="17" y="5"/>
                    <a:pt x="14" y="6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9" y="10"/>
                    <a:pt x="9" y="13"/>
                    <a:pt x="10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0" y="17"/>
                    <a:pt x="5" y="23"/>
                    <a:pt x="4" y="30"/>
                  </a:cubicBezTo>
                  <a:cubicBezTo>
                    <a:pt x="2" y="31"/>
                    <a:pt x="0" y="33"/>
                    <a:pt x="0" y="3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1"/>
                    <a:pt x="2" y="43"/>
                    <a:pt x="4" y="43"/>
                  </a:cubicBezTo>
                  <a:cubicBezTo>
                    <a:pt x="5" y="50"/>
                    <a:pt x="9" y="56"/>
                    <a:pt x="14" y="60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4" y="65"/>
                    <a:pt x="28" y="66"/>
                    <a:pt x="33" y="66"/>
                  </a:cubicBezTo>
                  <a:cubicBezTo>
                    <a:pt x="37" y="66"/>
                    <a:pt x="42" y="65"/>
                    <a:pt x="46" y="63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4" y="73"/>
                    <a:pt x="54" y="73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7" y="56"/>
                    <a:pt x="60" y="50"/>
                    <a:pt x="62" y="43"/>
                  </a:cubicBezTo>
                  <a:cubicBezTo>
                    <a:pt x="64" y="43"/>
                    <a:pt x="66" y="41"/>
                    <a:pt x="66" y="38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3"/>
                    <a:pt x="64" y="31"/>
                    <a:pt x="62" y="30"/>
                  </a:cubicBezTo>
                  <a:close/>
                  <a:moveTo>
                    <a:pt x="2" y="38"/>
                  </a:moveTo>
                  <a:cubicBezTo>
                    <a:pt x="2" y="35"/>
                    <a:pt x="2" y="35"/>
                    <a:pt x="2" y="35"/>
                  </a:cubicBezTo>
                  <a:cubicBezTo>
                    <a:pt x="2" y="34"/>
                    <a:pt x="2" y="33"/>
                    <a:pt x="3" y="32"/>
                  </a:cubicBezTo>
                  <a:cubicBezTo>
                    <a:pt x="3" y="34"/>
                    <a:pt x="3" y="35"/>
                    <a:pt x="3" y="37"/>
                  </a:cubicBezTo>
                  <a:cubicBezTo>
                    <a:pt x="3" y="38"/>
                    <a:pt x="3" y="40"/>
                    <a:pt x="3" y="41"/>
                  </a:cubicBezTo>
                  <a:cubicBezTo>
                    <a:pt x="2" y="41"/>
                    <a:pt x="2" y="40"/>
                    <a:pt x="2" y="38"/>
                  </a:cubicBezTo>
                  <a:close/>
                  <a:moveTo>
                    <a:pt x="47" y="8"/>
                  </a:moveTo>
                  <a:cubicBezTo>
                    <a:pt x="48" y="7"/>
                    <a:pt x="49" y="7"/>
                    <a:pt x="50" y="8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0"/>
                    <a:pt x="55" y="12"/>
                    <a:pt x="54" y="13"/>
                  </a:cubicBezTo>
                  <a:lnTo>
                    <a:pt x="47" y="8"/>
                  </a:lnTo>
                  <a:close/>
                  <a:moveTo>
                    <a:pt x="11" y="13"/>
                  </a:moveTo>
                  <a:cubicBezTo>
                    <a:pt x="11" y="12"/>
                    <a:pt x="11" y="10"/>
                    <a:pt x="12" y="10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8" y="7"/>
                    <a:pt x="18" y="8"/>
                    <a:pt x="19" y="8"/>
                  </a:cubicBezTo>
                  <a:lnTo>
                    <a:pt x="11" y="13"/>
                  </a:lnTo>
                  <a:close/>
                  <a:moveTo>
                    <a:pt x="15" y="68"/>
                  </a:moveTo>
                  <a:cubicBezTo>
                    <a:pt x="12" y="66"/>
                    <a:pt x="12" y="66"/>
                    <a:pt x="12" y="66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7" y="64"/>
                    <a:pt x="17" y="64"/>
                    <a:pt x="17" y="64"/>
                  </a:cubicBezTo>
                  <a:lnTo>
                    <a:pt x="15" y="68"/>
                  </a:lnTo>
                  <a:close/>
                  <a:moveTo>
                    <a:pt x="53" y="66"/>
                  </a:moveTo>
                  <a:cubicBezTo>
                    <a:pt x="51" y="68"/>
                    <a:pt x="51" y="68"/>
                    <a:pt x="51" y="68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2"/>
                    <a:pt x="50" y="62"/>
                    <a:pt x="50" y="62"/>
                  </a:cubicBezTo>
                  <a:lnTo>
                    <a:pt x="53" y="66"/>
                  </a:lnTo>
                  <a:close/>
                  <a:moveTo>
                    <a:pt x="33" y="64"/>
                  </a:moveTo>
                  <a:cubicBezTo>
                    <a:pt x="18" y="64"/>
                    <a:pt x="6" y="52"/>
                    <a:pt x="6" y="37"/>
                  </a:cubicBezTo>
                  <a:cubicBezTo>
                    <a:pt x="6" y="22"/>
                    <a:pt x="18" y="10"/>
                    <a:pt x="33" y="10"/>
                  </a:cubicBezTo>
                  <a:cubicBezTo>
                    <a:pt x="48" y="10"/>
                    <a:pt x="60" y="22"/>
                    <a:pt x="60" y="37"/>
                  </a:cubicBezTo>
                  <a:cubicBezTo>
                    <a:pt x="60" y="52"/>
                    <a:pt x="48" y="64"/>
                    <a:pt x="33" y="64"/>
                  </a:cubicBezTo>
                  <a:close/>
                  <a:moveTo>
                    <a:pt x="64" y="38"/>
                  </a:moveTo>
                  <a:cubicBezTo>
                    <a:pt x="64" y="40"/>
                    <a:pt x="63" y="41"/>
                    <a:pt x="62" y="41"/>
                  </a:cubicBezTo>
                  <a:cubicBezTo>
                    <a:pt x="62" y="40"/>
                    <a:pt x="62" y="38"/>
                    <a:pt x="62" y="37"/>
                  </a:cubicBezTo>
                  <a:cubicBezTo>
                    <a:pt x="62" y="35"/>
                    <a:pt x="62" y="34"/>
                    <a:pt x="62" y="32"/>
                  </a:cubicBezTo>
                  <a:cubicBezTo>
                    <a:pt x="63" y="33"/>
                    <a:pt x="64" y="34"/>
                    <a:pt x="64" y="35"/>
                  </a:cubicBezTo>
                  <a:lnTo>
                    <a:pt x="64" y="38"/>
                  </a:lnTo>
                  <a:close/>
                  <a:moveTo>
                    <a:pt x="33" y="12"/>
                  </a:moveTo>
                  <a:cubicBezTo>
                    <a:pt x="19" y="12"/>
                    <a:pt x="8" y="23"/>
                    <a:pt x="8" y="37"/>
                  </a:cubicBezTo>
                  <a:cubicBezTo>
                    <a:pt x="8" y="50"/>
                    <a:pt x="19" y="61"/>
                    <a:pt x="33" y="61"/>
                  </a:cubicBezTo>
                  <a:cubicBezTo>
                    <a:pt x="46" y="61"/>
                    <a:pt x="57" y="50"/>
                    <a:pt x="57" y="37"/>
                  </a:cubicBezTo>
                  <a:cubicBezTo>
                    <a:pt x="57" y="23"/>
                    <a:pt x="46" y="12"/>
                    <a:pt x="33" y="12"/>
                  </a:cubicBezTo>
                  <a:close/>
                  <a:moveTo>
                    <a:pt x="33" y="60"/>
                  </a:moveTo>
                  <a:cubicBezTo>
                    <a:pt x="20" y="60"/>
                    <a:pt x="10" y="49"/>
                    <a:pt x="10" y="37"/>
                  </a:cubicBezTo>
                  <a:cubicBezTo>
                    <a:pt x="10" y="24"/>
                    <a:pt x="20" y="14"/>
                    <a:pt x="33" y="14"/>
                  </a:cubicBezTo>
                  <a:cubicBezTo>
                    <a:pt x="45" y="14"/>
                    <a:pt x="56" y="24"/>
                    <a:pt x="56" y="37"/>
                  </a:cubicBezTo>
                  <a:cubicBezTo>
                    <a:pt x="56" y="49"/>
                    <a:pt x="45" y="60"/>
                    <a:pt x="33" y="60"/>
                  </a:cubicBezTo>
                  <a:close/>
                  <a:moveTo>
                    <a:pt x="36" y="35"/>
                  </a:moveTo>
                  <a:cubicBezTo>
                    <a:pt x="49" y="35"/>
                    <a:pt x="49" y="35"/>
                    <a:pt x="49" y="35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40"/>
                    <a:pt x="34" y="40"/>
                    <a:pt x="32" y="40"/>
                  </a:cubicBezTo>
                  <a:cubicBezTo>
                    <a:pt x="30" y="40"/>
                    <a:pt x="28" y="39"/>
                    <a:pt x="28" y="36"/>
                  </a:cubicBezTo>
                  <a:cubicBezTo>
                    <a:pt x="28" y="34"/>
                    <a:pt x="29" y="33"/>
                    <a:pt x="31" y="32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6" y="34"/>
                    <a:pt x="36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18" name="Freeform 22"/>
            <p:cNvSpPr>
              <a:spLocks noEditPoints="1"/>
            </p:cNvSpPr>
            <p:nvPr/>
          </p:nvSpPr>
          <p:spPr bwMode="auto">
            <a:xfrm>
              <a:off x="3752290" y="3398908"/>
              <a:ext cx="332018" cy="387354"/>
            </a:xfrm>
            <a:custGeom>
              <a:avLst/>
              <a:gdLst>
                <a:gd name="T0" fmla="*/ 18 w 58"/>
                <a:gd name="T1" fmla="*/ 37 h 68"/>
                <a:gd name="T2" fmla="*/ 17 w 58"/>
                <a:gd name="T3" fmla="*/ 31 h 68"/>
                <a:gd name="T4" fmla="*/ 40 w 58"/>
                <a:gd name="T5" fmla="*/ 16 h 68"/>
                <a:gd name="T6" fmla="*/ 17 w 58"/>
                <a:gd name="T7" fmla="*/ 30 h 68"/>
                <a:gd name="T8" fmla="*/ 44 w 58"/>
                <a:gd name="T9" fmla="*/ 18 h 68"/>
                <a:gd name="T10" fmla="*/ 17 w 58"/>
                <a:gd name="T11" fmla="*/ 23 h 68"/>
                <a:gd name="T12" fmla="*/ 30 w 58"/>
                <a:gd name="T13" fmla="*/ 16 h 68"/>
                <a:gd name="T14" fmla="*/ 14 w 58"/>
                <a:gd name="T15" fmla="*/ 21 h 68"/>
                <a:gd name="T16" fmla="*/ 34 w 58"/>
                <a:gd name="T17" fmla="*/ 66 h 68"/>
                <a:gd name="T18" fmla="*/ 28 w 58"/>
                <a:gd name="T19" fmla="*/ 68 h 68"/>
                <a:gd name="T20" fmla="*/ 20 w 58"/>
                <a:gd name="T21" fmla="*/ 62 h 68"/>
                <a:gd name="T22" fmla="*/ 23 w 58"/>
                <a:gd name="T23" fmla="*/ 50 h 68"/>
                <a:gd name="T24" fmla="*/ 17 w 58"/>
                <a:gd name="T25" fmla="*/ 44 h 68"/>
                <a:gd name="T26" fmla="*/ 40 w 58"/>
                <a:gd name="T27" fmla="*/ 30 h 68"/>
                <a:gd name="T28" fmla="*/ 25 w 58"/>
                <a:gd name="T29" fmla="*/ 41 h 68"/>
                <a:gd name="T30" fmla="*/ 29 w 58"/>
                <a:gd name="T31" fmla="*/ 50 h 68"/>
                <a:gd name="T32" fmla="*/ 40 w 58"/>
                <a:gd name="T33" fmla="*/ 39 h 68"/>
                <a:gd name="T34" fmla="*/ 35 w 58"/>
                <a:gd name="T35" fmla="*/ 50 h 68"/>
                <a:gd name="T36" fmla="*/ 34 w 58"/>
                <a:gd name="T37" fmla="*/ 52 h 68"/>
                <a:gd name="T38" fmla="*/ 33 w 58"/>
                <a:gd name="T39" fmla="*/ 52 h 68"/>
                <a:gd name="T40" fmla="*/ 28 w 58"/>
                <a:gd name="T41" fmla="*/ 52 h 68"/>
                <a:gd name="T42" fmla="*/ 22 w 58"/>
                <a:gd name="T43" fmla="*/ 54 h 68"/>
                <a:gd name="T44" fmla="*/ 25 w 58"/>
                <a:gd name="T45" fmla="*/ 64 h 68"/>
                <a:gd name="T46" fmla="*/ 36 w 58"/>
                <a:gd name="T47" fmla="*/ 62 h 68"/>
                <a:gd name="T48" fmla="*/ 39 w 58"/>
                <a:gd name="T49" fmla="*/ 9 h 68"/>
                <a:gd name="T50" fmla="*/ 41 w 58"/>
                <a:gd name="T51" fmla="*/ 10 h 68"/>
                <a:gd name="T52" fmla="*/ 42 w 58"/>
                <a:gd name="T53" fmla="*/ 4 h 68"/>
                <a:gd name="T54" fmla="*/ 15 w 58"/>
                <a:gd name="T55" fmla="*/ 54 h 68"/>
                <a:gd name="T56" fmla="*/ 19 w 58"/>
                <a:gd name="T57" fmla="*/ 49 h 68"/>
                <a:gd name="T58" fmla="*/ 48 w 58"/>
                <a:gd name="T59" fmla="*/ 19 h 68"/>
                <a:gd name="T60" fmla="*/ 54 w 58"/>
                <a:gd name="T61" fmla="*/ 14 h 68"/>
                <a:gd name="T62" fmla="*/ 47 w 58"/>
                <a:gd name="T63" fmla="*/ 18 h 68"/>
                <a:gd name="T64" fmla="*/ 4 w 58"/>
                <a:gd name="T65" fmla="*/ 42 h 68"/>
                <a:gd name="T66" fmla="*/ 5 w 58"/>
                <a:gd name="T67" fmla="*/ 44 h 68"/>
                <a:gd name="T68" fmla="*/ 9 w 58"/>
                <a:gd name="T69" fmla="*/ 39 h 68"/>
                <a:gd name="T70" fmla="*/ 50 w 58"/>
                <a:gd name="T71" fmla="*/ 29 h 68"/>
                <a:gd name="T72" fmla="*/ 58 w 58"/>
                <a:gd name="T73" fmla="*/ 29 h 68"/>
                <a:gd name="T74" fmla="*/ 7 w 58"/>
                <a:gd name="T75" fmla="*/ 28 h 68"/>
                <a:gd name="T76" fmla="*/ 1 w 58"/>
                <a:gd name="T77" fmla="*/ 30 h 68"/>
                <a:gd name="T78" fmla="*/ 49 w 58"/>
                <a:gd name="T79" fmla="*/ 39 h 68"/>
                <a:gd name="T80" fmla="*/ 53 w 58"/>
                <a:gd name="T81" fmla="*/ 44 h 68"/>
                <a:gd name="T82" fmla="*/ 54 w 58"/>
                <a:gd name="T83" fmla="*/ 42 h 68"/>
                <a:gd name="T84" fmla="*/ 4 w 58"/>
                <a:gd name="T85" fmla="*/ 14 h 68"/>
                <a:gd name="T86" fmla="*/ 10 w 58"/>
                <a:gd name="T87" fmla="*/ 19 h 68"/>
                <a:gd name="T88" fmla="*/ 5 w 58"/>
                <a:gd name="T89" fmla="*/ 14 h 68"/>
                <a:gd name="T90" fmla="*/ 39 w 58"/>
                <a:gd name="T91" fmla="*/ 49 h 68"/>
                <a:gd name="T92" fmla="*/ 44 w 58"/>
                <a:gd name="T93" fmla="*/ 54 h 68"/>
                <a:gd name="T94" fmla="*/ 17 w 58"/>
                <a:gd name="T95" fmla="*/ 10 h 68"/>
                <a:gd name="T96" fmla="*/ 19 w 58"/>
                <a:gd name="T97" fmla="*/ 9 h 68"/>
                <a:gd name="T98" fmla="*/ 14 w 58"/>
                <a:gd name="T99" fmla="*/ 5 h 68"/>
                <a:gd name="T100" fmla="*/ 30 w 58"/>
                <a:gd name="T101" fmla="*/ 7 h 68"/>
                <a:gd name="T102" fmla="*/ 28 w 58"/>
                <a:gd name="T103" fmla="*/ 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8" h="68">
                  <a:moveTo>
                    <a:pt x="44" y="25"/>
                  </a:moveTo>
                  <a:cubicBezTo>
                    <a:pt x="44" y="26"/>
                    <a:pt x="42" y="28"/>
                    <a:pt x="41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7"/>
                    <a:pt x="17" y="37"/>
                    <a:pt x="17" y="37"/>
                  </a:cubicBezTo>
                  <a:cubicBezTo>
                    <a:pt x="15" y="37"/>
                    <a:pt x="14" y="36"/>
                    <a:pt x="14" y="35"/>
                  </a:cubicBezTo>
                  <a:cubicBezTo>
                    <a:pt x="14" y="33"/>
                    <a:pt x="16" y="32"/>
                    <a:pt x="17" y="31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2"/>
                    <a:pt x="44" y="23"/>
                    <a:pt x="44" y="25"/>
                  </a:cubicBezTo>
                  <a:close/>
                  <a:moveTo>
                    <a:pt x="40" y="16"/>
                  </a:moveTo>
                  <a:cubicBezTo>
                    <a:pt x="17" y="24"/>
                    <a:pt x="17" y="24"/>
                    <a:pt x="17" y="24"/>
                  </a:cubicBezTo>
                  <a:cubicBezTo>
                    <a:pt x="16" y="25"/>
                    <a:pt x="14" y="26"/>
                    <a:pt x="14" y="28"/>
                  </a:cubicBezTo>
                  <a:cubicBezTo>
                    <a:pt x="14" y="29"/>
                    <a:pt x="15" y="30"/>
                    <a:pt x="17" y="30"/>
                  </a:cubicBezTo>
                  <a:cubicBezTo>
                    <a:pt x="17" y="30"/>
                    <a:pt x="18" y="30"/>
                    <a:pt x="18" y="30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2" y="21"/>
                    <a:pt x="44" y="19"/>
                    <a:pt x="44" y="18"/>
                  </a:cubicBezTo>
                  <a:cubicBezTo>
                    <a:pt x="44" y="16"/>
                    <a:pt x="42" y="15"/>
                    <a:pt x="40" y="16"/>
                  </a:cubicBezTo>
                  <a:close/>
                  <a:moveTo>
                    <a:pt x="14" y="21"/>
                  </a:moveTo>
                  <a:cubicBezTo>
                    <a:pt x="14" y="22"/>
                    <a:pt x="15" y="23"/>
                    <a:pt x="17" y="23"/>
                  </a:cubicBezTo>
                  <a:cubicBezTo>
                    <a:pt x="17" y="23"/>
                    <a:pt x="18" y="23"/>
                    <a:pt x="18" y="23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9" y="19"/>
                    <a:pt x="30" y="17"/>
                    <a:pt x="30" y="16"/>
                  </a:cubicBezTo>
                  <a:cubicBezTo>
                    <a:pt x="30" y="14"/>
                    <a:pt x="28" y="13"/>
                    <a:pt x="26" y="14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8"/>
                    <a:pt x="14" y="19"/>
                    <a:pt x="14" y="21"/>
                  </a:cubicBezTo>
                  <a:close/>
                  <a:moveTo>
                    <a:pt x="38" y="54"/>
                  </a:moveTo>
                  <a:cubicBezTo>
                    <a:pt x="38" y="62"/>
                    <a:pt x="38" y="62"/>
                    <a:pt x="38" y="62"/>
                  </a:cubicBezTo>
                  <a:cubicBezTo>
                    <a:pt x="38" y="64"/>
                    <a:pt x="36" y="66"/>
                    <a:pt x="34" y="66"/>
                  </a:cubicBezTo>
                  <a:cubicBezTo>
                    <a:pt x="33" y="66"/>
                    <a:pt x="33" y="66"/>
                    <a:pt x="33" y="66"/>
                  </a:cubicBezTo>
                  <a:cubicBezTo>
                    <a:pt x="33" y="67"/>
                    <a:pt x="32" y="68"/>
                    <a:pt x="30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6" y="68"/>
                    <a:pt x="25" y="67"/>
                    <a:pt x="25" y="66"/>
                  </a:cubicBezTo>
                  <a:cubicBezTo>
                    <a:pt x="24" y="66"/>
                    <a:pt x="24" y="66"/>
                    <a:pt x="24" y="66"/>
                  </a:cubicBezTo>
                  <a:cubicBezTo>
                    <a:pt x="22" y="66"/>
                    <a:pt x="20" y="64"/>
                    <a:pt x="20" y="62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2"/>
                    <a:pt x="22" y="51"/>
                    <a:pt x="23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47"/>
                    <a:pt x="21" y="44"/>
                    <a:pt x="20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4"/>
                    <a:pt x="17" y="44"/>
                    <a:pt x="17" y="44"/>
                  </a:cubicBezTo>
                  <a:cubicBezTo>
                    <a:pt x="15" y="44"/>
                    <a:pt x="14" y="43"/>
                    <a:pt x="14" y="42"/>
                  </a:cubicBezTo>
                  <a:cubicBezTo>
                    <a:pt x="14" y="40"/>
                    <a:pt x="16" y="39"/>
                    <a:pt x="17" y="38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2" y="29"/>
                    <a:pt x="44" y="30"/>
                    <a:pt x="44" y="32"/>
                  </a:cubicBezTo>
                  <a:cubicBezTo>
                    <a:pt x="44" y="33"/>
                    <a:pt x="42" y="35"/>
                    <a:pt x="41" y="36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7" y="43"/>
                    <a:pt x="29" y="46"/>
                    <a:pt x="29" y="50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43"/>
                    <a:pt x="36" y="38"/>
                    <a:pt x="37" y="38"/>
                  </a:cubicBezTo>
                  <a:cubicBezTo>
                    <a:pt x="38" y="37"/>
                    <a:pt x="39" y="38"/>
                    <a:pt x="40" y="39"/>
                  </a:cubicBezTo>
                  <a:cubicBezTo>
                    <a:pt x="41" y="40"/>
                    <a:pt x="41" y="42"/>
                    <a:pt x="39" y="43"/>
                  </a:cubicBezTo>
                  <a:cubicBezTo>
                    <a:pt x="39" y="43"/>
                    <a:pt x="35" y="46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51"/>
                    <a:pt x="38" y="52"/>
                    <a:pt x="38" y="54"/>
                  </a:cubicBezTo>
                  <a:close/>
                  <a:moveTo>
                    <a:pt x="36" y="54"/>
                  </a:moveTo>
                  <a:cubicBezTo>
                    <a:pt x="36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2"/>
                    <a:pt x="34" y="52"/>
                    <a:pt x="33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2"/>
                    <a:pt x="22" y="53"/>
                    <a:pt x="22" y="54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3" y="64"/>
                    <a:pt x="24" y="64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35" y="64"/>
                    <a:pt x="36" y="63"/>
                    <a:pt x="36" y="62"/>
                  </a:cubicBezTo>
                  <a:lnTo>
                    <a:pt x="36" y="54"/>
                  </a:lnTo>
                  <a:close/>
                  <a:moveTo>
                    <a:pt x="42" y="4"/>
                  </a:moveTo>
                  <a:cubicBezTo>
                    <a:pt x="39" y="9"/>
                    <a:pt x="39" y="9"/>
                    <a:pt x="39" y="9"/>
                  </a:cubicBezTo>
                  <a:cubicBezTo>
                    <a:pt x="39" y="10"/>
                    <a:pt x="39" y="10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1" y="11"/>
                    <a:pt x="41" y="10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4"/>
                    <a:pt x="44" y="4"/>
                  </a:cubicBezTo>
                  <a:cubicBezTo>
                    <a:pt x="43" y="4"/>
                    <a:pt x="42" y="4"/>
                    <a:pt x="42" y="4"/>
                  </a:cubicBezTo>
                  <a:close/>
                  <a:moveTo>
                    <a:pt x="17" y="48"/>
                  </a:move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6" y="54"/>
                    <a:pt x="16" y="54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7"/>
                    <a:pt x="18" y="47"/>
                  </a:cubicBezTo>
                  <a:cubicBezTo>
                    <a:pt x="18" y="47"/>
                    <a:pt x="17" y="47"/>
                    <a:pt x="17" y="48"/>
                  </a:cubicBezTo>
                  <a:close/>
                  <a:moveTo>
                    <a:pt x="48" y="19"/>
                  </a:moveTo>
                  <a:cubicBezTo>
                    <a:pt x="48" y="19"/>
                    <a:pt x="48" y="19"/>
                    <a:pt x="49" y="19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6"/>
                    <a:pt x="54" y="15"/>
                    <a:pt x="54" y="14"/>
                  </a:cubicBezTo>
                  <a:cubicBezTo>
                    <a:pt x="54" y="14"/>
                    <a:pt x="53" y="14"/>
                    <a:pt x="53" y="14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8"/>
                    <a:pt x="47" y="18"/>
                  </a:cubicBezTo>
                  <a:cubicBezTo>
                    <a:pt x="47" y="19"/>
                    <a:pt x="48" y="19"/>
                    <a:pt x="48" y="19"/>
                  </a:cubicBezTo>
                  <a:close/>
                  <a:moveTo>
                    <a:pt x="9" y="39"/>
                  </a:moveTo>
                  <a:cubicBezTo>
                    <a:pt x="4" y="42"/>
                    <a:pt x="4" y="42"/>
                    <a:pt x="4" y="42"/>
                  </a:cubicBezTo>
                  <a:cubicBezTo>
                    <a:pt x="4" y="42"/>
                    <a:pt x="4" y="43"/>
                    <a:pt x="4" y="43"/>
                  </a:cubicBezTo>
                  <a:cubicBezTo>
                    <a:pt x="4" y="44"/>
                    <a:pt x="4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41"/>
                    <a:pt x="11" y="40"/>
                    <a:pt x="11" y="40"/>
                  </a:cubicBezTo>
                  <a:cubicBezTo>
                    <a:pt x="10" y="39"/>
                    <a:pt x="10" y="39"/>
                    <a:pt x="9" y="39"/>
                  </a:cubicBezTo>
                  <a:close/>
                  <a:moveTo>
                    <a:pt x="57" y="28"/>
                  </a:moveTo>
                  <a:cubicBezTo>
                    <a:pt x="51" y="28"/>
                    <a:pt x="51" y="28"/>
                    <a:pt x="51" y="28"/>
                  </a:cubicBezTo>
                  <a:cubicBezTo>
                    <a:pt x="51" y="28"/>
                    <a:pt x="50" y="28"/>
                    <a:pt x="50" y="29"/>
                  </a:cubicBezTo>
                  <a:cubicBezTo>
                    <a:pt x="50" y="30"/>
                    <a:pt x="51" y="30"/>
                    <a:pt x="51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29"/>
                  </a:cubicBezTo>
                  <a:cubicBezTo>
                    <a:pt x="58" y="28"/>
                    <a:pt x="58" y="28"/>
                    <a:pt x="57" y="28"/>
                  </a:cubicBezTo>
                  <a:close/>
                  <a:moveTo>
                    <a:pt x="8" y="29"/>
                  </a:moveTo>
                  <a:cubicBezTo>
                    <a:pt x="8" y="28"/>
                    <a:pt x="7" y="28"/>
                    <a:pt x="7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8"/>
                    <a:pt x="0" y="29"/>
                  </a:cubicBezTo>
                  <a:cubicBezTo>
                    <a:pt x="0" y="30"/>
                    <a:pt x="0" y="30"/>
                    <a:pt x="1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0"/>
                    <a:pt x="8" y="30"/>
                    <a:pt x="8" y="29"/>
                  </a:cubicBezTo>
                  <a:close/>
                  <a:moveTo>
                    <a:pt x="49" y="39"/>
                  </a:moveTo>
                  <a:cubicBezTo>
                    <a:pt x="48" y="39"/>
                    <a:pt x="48" y="39"/>
                    <a:pt x="47" y="40"/>
                  </a:cubicBezTo>
                  <a:cubicBezTo>
                    <a:pt x="47" y="40"/>
                    <a:pt x="47" y="41"/>
                    <a:pt x="48" y="41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54" y="44"/>
                    <a:pt x="54" y="44"/>
                    <a:pt x="54" y="43"/>
                  </a:cubicBezTo>
                  <a:cubicBezTo>
                    <a:pt x="54" y="43"/>
                    <a:pt x="54" y="42"/>
                    <a:pt x="54" y="42"/>
                  </a:cubicBezTo>
                  <a:lnTo>
                    <a:pt x="49" y="39"/>
                  </a:lnTo>
                  <a:close/>
                  <a:moveTo>
                    <a:pt x="5" y="14"/>
                  </a:moveTo>
                  <a:cubicBezTo>
                    <a:pt x="5" y="14"/>
                    <a:pt x="4" y="14"/>
                    <a:pt x="4" y="14"/>
                  </a:cubicBezTo>
                  <a:cubicBezTo>
                    <a:pt x="4" y="15"/>
                    <a:pt x="4" y="16"/>
                    <a:pt x="4" y="16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1" y="19"/>
                    <a:pt x="11" y="18"/>
                  </a:cubicBezTo>
                  <a:cubicBezTo>
                    <a:pt x="11" y="18"/>
                    <a:pt x="11" y="17"/>
                    <a:pt x="10" y="17"/>
                  </a:cubicBezTo>
                  <a:lnTo>
                    <a:pt x="5" y="14"/>
                  </a:lnTo>
                  <a:close/>
                  <a:moveTo>
                    <a:pt x="41" y="48"/>
                  </a:moveTo>
                  <a:cubicBezTo>
                    <a:pt x="41" y="47"/>
                    <a:pt x="40" y="47"/>
                    <a:pt x="40" y="47"/>
                  </a:cubicBezTo>
                  <a:cubicBezTo>
                    <a:pt x="39" y="47"/>
                    <a:pt x="39" y="48"/>
                    <a:pt x="39" y="49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4"/>
                    <a:pt x="43" y="54"/>
                    <a:pt x="43" y="54"/>
                  </a:cubicBezTo>
                  <a:cubicBezTo>
                    <a:pt x="43" y="54"/>
                    <a:pt x="43" y="54"/>
                    <a:pt x="44" y="54"/>
                  </a:cubicBezTo>
                  <a:cubicBezTo>
                    <a:pt x="44" y="54"/>
                    <a:pt x="44" y="53"/>
                    <a:pt x="44" y="53"/>
                  </a:cubicBezTo>
                  <a:lnTo>
                    <a:pt x="41" y="48"/>
                  </a:lnTo>
                  <a:close/>
                  <a:moveTo>
                    <a:pt x="17" y="10"/>
                  </a:moveTo>
                  <a:cubicBezTo>
                    <a:pt x="17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0"/>
                    <a:pt x="19" y="10"/>
                    <a:pt x="19" y="9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5" y="4"/>
                    <a:pt x="15" y="4"/>
                  </a:cubicBezTo>
                  <a:cubicBezTo>
                    <a:pt x="14" y="4"/>
                    <a:pt x="14" y="5"/>
                    <a:pt x="14" y="5"/>
                  </a:cubicBezTo>
                  <a:lnTo>
                    <a:pt x="17" y="10"/>
                  </a:lnTo>
                  <a:close/>
                  <a:moveTo>
                    <a:pt x="29" y="8"/>
                  </a:moveTo>
                  <a:cubicBezTo>
                    <a:pt x="30" y="8"/>
                    <a:pt x="30" y="7"/>
                    <a:pt x="30" y="7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29" y="0"/>
                  </a:cubicBezTo>
                  <a:cubicBezTo>
                    <a:pt x="28" y="0"/>
                    <a:pt x="28" y="0"/>
                    <a:pt x="28" y="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8"/>
                    <a:pt x="29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19" name="Freeform 23"/>
            <p:cNvSpPr>
              <a:spLocks noEditPoints="1"/>
            </p:cNvSpPr>
            <p:nvPr/>
          </p:nvSpPr>
          <p:spPr bwMode="auto">
            <a:xfrm>
              <a:off x="6602590" y="3548096"/>
              <a:ext cx="218436" cy="214390"/>
            </a:xfrm>
            <a:custGeom>
              <a:avLst/>
              <a:gdLst>
                <a:gd name="T0" fmla="*/ 12 w 68"/>
                <a:gd name="T1" fmla="*/ 0 h 67"/>
                <a:gd name="T2" fmla="*/ 0 w 68"/>
                <a:gd name="T3" fmla="*/ 56 h 67"/>
                <a:gd name="T4" fmla="*/ 57 w 68"/>
                <a:gd name="T5" fmla="*/ 67 h 67"/>
                <a:gd name="T6" fmla="*/ 68 w 68"/>
                <a:gd name="T7" fmla="*/ 11 h 67"/>
                <a:gd name="T8" fmla="*/ 65 w 68"/>
                <a:gd name="T9" fmla="*/ 11 h 67"/>
                <a:gd name="T10" fmla="*/ 57 w 68"/>
                <a:gd name="T11" fmla="*/ 64 h 67"/>
                <a:gd name="T12" fmla="*/ 3 w 68"/>
                <a:gd name="T13" fmla="*/ 56 h 67"/>
                <a:gd name="T14" fmla="*/ 12 w 68"/>
                <a:gd name="T15" fmla="*/ 3 h 67"/>
                <a:gd name="T16" fmla="*/ 65 w 68"/>
                <a:gd name="T17" fmla="*/ 11 h 67"/>
                <a:gd name="T18" fmla="*/ 12 w 68"/>
                <a:gd name="T19" fmla="*/ 5 h 67"/>
                <a:gd name="T20" fmla="*/ 6 w 68"/>
                <a:gd name="T21" fmla="*/ 56 h 67"/>
                <a:gd name="T22" fmla="*/ 56 w 68"/>
                <a:gd name="T23" fmla="*/ 62 h 67"/>
                <a:gd name="T24" fmla="*/ 63 w 68"/>
                <a:gd name="T25" fmla="*/ 12 h 67"/>
                <a:gd name="T26" fmla="*/ 61 w 68"/>
                <a:gd name="T27" fmla="*/ 12 h 67"/>
                <a:gd name="T28" fmla="*/ 35 w 68"/>
                <a:gd name="T29" fmla="*/ 33 h 67"/>
                <a:gd name="T30" fmla="*/ 56 w 68"/>
                <a:gd name="T31" fmla="*/ 7 h 67"/>
                <a:gd name="T32" fmla="*/ 12 w 68"/>
                <a:gd name="T33" fmla="*/ 7 h 67"/>
                <a:gd name="T34" fmla="*/ 33 w 68"/>
                <a:gd name="T35" fmla="*/ 33 h 67"/>
                <a:gd name="T36" fmla="*/ 8 w 68"/>
                <a:gd name="T37" fmla="*/ 12 h 67"/>
                <a:gd name="T38" fmla="*/ 8 w 68"/>
                <a:gd name="T39" fmla="*/ 56 h 67"/>
                <a:gd name="T40" fmla="*/ 33 w 68"/>
                <a:gd name="T41" fmla="*/ 35 h 67"/>
                <a:gd name="T42" fmla="*/ 12 w 68"/>
                <a:gd name="T43" fmla="*/ 60 h 67"/>
                <a:gd name="T44" fmla="*/ 56 w 68"/>
                <a:gd name="T45" fmla="*/ 60 h 67"/>
                <a:gd name="T46" fmla="*/ 35 w 68"/>
                <a:gd name="T47" fmla="*/ 35 h 67"/>
                <a:gd name="T48" fmla="*/ 61 w 68"/>
                <a:gd name="T49" fmla="*/ 56 h 67"/>
                <a:gd name="T50" fmla="*/ 12 w 68"/>
                <a:gd name="T51" fmla="*/ 20 h 67"/>
                <a:gd name="T52" fmla="*/ 19 w 68"/>
                <a:gd name="T53" fmla="*/ 19 h 67"/>
                <a:gd name="T54" fmla="*/ 20 w 68"/>
                <a:gd name="T55" fmla="*/ 12 h 67"/>
                <a:gd name="T56" fmla="*/ 21 w 68"/>
                <a:gd name="T57" fmla="*/ 19 h 67"/>
                <a:gd name="T58" fmla="*/ 29 w 68"/>
                <a:gd name="T59" fmla="*/ 20 h 67"/>
                <a:gd name="T60" fmla="*/ 21 w 68"/>
                <a:gd name="T61" fmla="*/ 21 h 67"/>
                <a:gd name="T62" fmla="*/ 20 w 68"/>
                <a:gd name="T63" fmla="*/ 28 h 67"/>
                <a:gd name="T64" fmla="*/ 19 w 68"/>
                <a:gd name="T65" fmla="*/ 21 h 67"/>
                <a:gd name="T66" fmla="*/ 12 w 68"/>
                <a:gd name="T67" fmla="*/ 20 h 67"/>
                <a:gd name="T68" fmla="*/ 26 w 68"/>
                <a:gd name="T69" fmla="*/ 53 h 67"/>
                <a:gd name="T70" fmla="*/ 25 w 68"/>
                <a:gd name="T71" fmla="*/ 53 h 67"/>
                <a:gd name="T72" fmla="*/ 16 w 68"/>
                <a:gd name="T73" fmla="*/ 53 h 67"/>
                <a:gd name="T74" fmla="*/ 15 w 68"/>
                <a:gd name="T75" fmla="*/ 53 h 67"/>
                <a:gd name="T76" fmla="*/ 19 w 68"/>
                <a:gd name="T77" fmla="*/ 47 h 67"/>
                <a:gd name="T78" fmla="*/ 15 w 68"/>
                <a:gd name="T79" fmla="*/ 42 h 67"/>
                <a:gd name="T80" fmla="*/ 20 w 68"/>
                <a:gd name="T81" fmla="*/ 46 h 67"/>
                <a:gd name="T82" fmla="*/ 26 w 68"/>
                <a:gd name="T83" fmla="*/ 42 h 67"/>
                <a:gd name="T84" fmla="*/ 22 w 68"/>
                <a:gd name="T85" fmla="*/ 47 h 67"/>
                <a:gd name="T86" fmla="*/ 40 w 68"/>
                <a:gd name="T87" fmla="*/ 19 h 67"/>
                <a:gd name="T88" fmla="*/ 56 w 68"/>
                <a:gd name="T89" fmla="*/ 18 h 67"/>
                <a:gd name="T90" fmla="*/ 56 w 68"/>
                <a:gd name="T91" fmla="*/ 20 h 67"/>
                <a:gd name="T92" fmla="*/ 40 w 68"/>
                <a:gd name="T93" fmla="*/ 19 h 67"/>
                <a:gd name="T94" fmla="*/ 55 w 68"/>
                <a:gd name="T95" fmla="*/ 45 h 67"/>
                <a:gd name="T96" fmla="*/ 40 w 68"/>
                <a:gd name="T97" fmla="*/ 44 h 67"/>
                <a:gd name="T98" fmla="*/ 55 w 68"/>
                <a:gd name="T99" fmla="*/ 43 h 67"/>
                <a:gd name="T100" fmla="*/ 56 w 68"/>
                <a:gd name="T101" fmla="*/ 50 h 67"/>
                <a:gd name="T102" fmla="*/ 41 w 68"/>
                <a:gd name="T103" fmla="*/ 51 h 67"/>
                <a:gd name="T104" fmla="*/ 41 w 68"/>
                <a:gd name="T105" fmla="*/ 49 h 67"/>
                <a:gd name="T106" fmla="*/ 56 w 68"/>
                <a:gd name="T107" fmla="*/ 5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" h="67">
                  <a:moveTo>
                    <a:pt x="57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2"/>
                    <a:pt x="5" y="67"/>
                    <a:pt x="12" y="67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63" y="67"/>
                    <a:pt x="68" y="62"/>
                    <a:pt x="68" y="56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5"/>
                    <a:pt x="63" y="0"/>
                    <a:pt x="57" y="0"/>
                  </a:cubicBezTo>
                  <a:close/>
                  <a:moveTo>
                    <a:pt x="65" y="11"/>
                  </a:moveTo>
                  <a:cubicBezTo>
                    <a:pt x="65" y="56"/>
                    <a:pt x="65" y="56"/>
                    <a:pt x="65" y="56"/>
                  </a:cubicBezTo>
                  <a:cubicBezTo>
                    <a:pt x="65" y="61"/>
                    <a:pt x="61" y="64"/>
                    <a:pt x="57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7" y="64"/>
                    <a:pt x="3" y="61"/>
                    <a:pt x="3" y="56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7"/>
                    <a:pt x="7" y="3"/>
                    <a:pt x="12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61" y="3"/>
                    <a:pt x="65" y="7"/>
                    <a:pt x="65" y="11"/>
                  </a:cubicBezTo>
                  <a:close/>
                  <a:moveTo>
                    <a:pt x="56" y="5"/>
                  </a:moveTo>
                  <a:cubicBezTo>
                    <a:pt x="12" y="5"/>
                    <a:pt x="12" y="5"/>
                    <a:pt x="12" y="5"/>
                  </a:cubicBezTo>
                  <a:cubicBezTo>
                    <a:pt x="9" y="5"/>
                    <a:pt x="6" y="8"/>
                    <a:pt x="6" y="12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9"/>
                    <a:pt x="9" y="62"/>
                    <a:pt x="12" y="62"/>
                  </a:cubicBezTo>
                  <a:cubicBezTo>
                    <a:pt x="56" y="62"/>
                    <a:pt x="56" y="62"/>
                    <a:pt x="56" y="62"/>
                  </a:cubicBezTo>
                  <a:cubicBezTo>
                    <a:pt x="60" y="62"/>
                    <a:pt x="63" y="59"/>
                    <a:pt x="63" y="56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8"/>
                    <a:pt x="60" y="5"/>
                    <a:pt x="56" y="5"/>
                  </a:cubicBezTo>
                  <a:close/>
                  <a:moveTo>
                    <a:pt x="61" y="12"/>
                  </a:moveTo>
                  <a:cubicBezTo>
                    <a:pt x="61" y="33"/>
                    <a:pt x="61" y="33"/>
                    <a:pt x="61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9" y="7"/>
                    <a:pt x="61" y="9"/>
                    <a:pt x="61" y="12"/>
                  </a:cubicBezTo>
                  <a:close/>
                  <a:moveTo>
                    <a:pt x="12" y="7"/>
                  </a:moveTo>
                  <a:cubicBezTo>
                    <a:pt x="33" y="7"/>
                    <a:pt x="33" y="7"/>
                    <a:pt x="33" y="7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9"/>
                    <a:pt x="10" y="7"/>
                    <a:pt x="12" y="7"/>
                  </a:cubicBezTo>
                  <a:close/>
                  <a:moveTo>
                    <a:pt x="8" y="56"/>
                  </a:moveTo>
                  <a:cubicBezTo>
                    <a:pt x="8" y="35"/>
                    <a:pt x="8" y="35"/>
                    <a:pt x="8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0" y="60"/>
                    <a:pt x="8" y="58"/>
                    <a:pt x="8" y="56"/>
                  </a:cubicBezTo>
                  <a:close/>
                  <a:moveTo>
                    <a:pt x="56" y="60"/>
                  </a:moveTo>
                  <a:cubicBezTo>
                    <a:pt x="35" y="60"/>
                    <a:pt x="35" y="60"/>
                    <a:pt x="35" y="60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1" y="58"/>
                    <a:pt x="59" y="60"/>
                    <a:pt x="56" y="60"/>
                  </a:cubicBezTo>
                  <a:close/>
                  <a:moveTo>
                    <a:pt x="12" y="20"/>
                  </a:moveTo>
                  <a:cubicBezTo>
                    <a:pt x="12" y="19"/>
                    <a:pt x="13" y="19"/>
                    <a:pt x="13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2"/>
                    <a:pt x="20" y="12"/>
                    <a:pt x="20" y="12"/>
                  </a:cubicBezTo>
                  <a:cubicBezTo>
                    <a:pt x="21" y="12"/>
                    <a:pt x="21" y="12"/>
                    <a:pt x="21" y="13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9" y="19"/>
                    <a:pt x="29" y="20"/>
                  </a:cubicBezTo>
                  <a:cubicBezTo>
                    <a:pt x="29" y="20"/>
                    <a:pt x="28" y="21"/>
                    <a:pt x="28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8"/>
                    <a:pt x="20" y="28"/>
                  </a:cubicBezTo>
                  <a:cubicBezTo>
                    <a:pt x="20" y="28"/>
                    <a:pt x="19" y="27"/>
                    <a:pt x="19" y="27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1"/>
                    <a:pt x="12" y="20"/>
                    <a:pt x="12" y="20"/>
                  </a:cubicBezTo>
                  <a:close/>
                  <a:moveTo>
                    <a:pt x="26" y="52"/>
                  </a:moveTo>
                  <a:cubicBezTo>
                    <a:pt x="27" y="52"/>
                    <a:pt x="27" y="53"/>
                    <a:pt x="26" y="53"/>
                  </a:cubicBezTo>
                  <a:cubicBezTo>
                    <a:pt x="26" y="53"/>
                    <a:pt x="26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6" y="53"/>
                    <a:pt x="16" y="53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4" y="53"/>
                    <a:pt x="14" y="52"/>
                    <a:pt x="15" y="52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4" y="42"/>
                    <a:pt x="15" y="42"/>
                  </a:cubicBezTo>
                  <a:cubicBezTo>
                    <a:pt x="15" y="41"/>
                    <a:pt x="16" y="41"/>
                    <a:pt x="16" y="42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1"/>
                    <a:pt x="26" y="41"/>
                    <a:pt x="26" y="42"/>
                  </a:cubicBezTo>
                  <a:cubicBezTo>
                    <a:pt x="27" y="42"/>
                    <a:pt x="27" y="43"/>
                    <a:pt x="26" y="43"/>
                  </a:cubicBezTo>
                  <a:cubicBezTo>
                    <a:pt x="22" y="47"/>
                    <a:pt x="22" y="47"/>
                    <a:pt x="22" y="47"/>
                  </a:cubicBezTo>
                  <a:lnTo>
                    <a:pt x="26" y="52"/>
                  </a:lnTo>
                  <a:close/>
                  <a:moveTo>
                    <a:pt x="40" y="19"/>
                  </a:moveTo>
                  <a:cubicBezTo>
                    <a:pt x="40" y="19"/>
                    <a:pt x="41" y="18"/>
                    <a:pt x="41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9"/>
                    <a:pt x="57" y="19"/>
                  </a:cubicBezTo>
                  <a:cubicBezTo>
                    <a:pt x="57" y="20"/>
                    <a:pt x="56" y="20"/>
                    <a:pt x="56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1" y="20"/>
                    <a:pt x="40" y="20"/>
                    <a:pt x="40" y="19"/>
                  </a:cubicBezTo>
                  <a:close/>
                  <a:moveTo>
                    <a:pt x="56" y="44"/>
                  </a:moveTo>
                  <a:cubicBezTo>
                    <a:pt x="56" y="45"/>
                    <a:pt x="56" y="45"/>
                    <a:pt x="55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5"/>
                    <a:pt x="40" y="45"/>
                    <a:pt x="40" y="44"/>
                  </a:cubicBezTo>
                  <a:cubicBezTo>
                    <a:pt x="40" y="44"/>
                    <a:pt x="41" y="43"/>
                    <a:pt x="41" y="43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56" y="43"/>
                    <a:pt x="56" y="44"/>
                    <a:pt x="56" y="44"/>
                  </a:cubicBezTo>
                  <a:close/>
                  <a:moveTo>
                    <a:pt x="56" y="50"/>
                  </a:moveTo>
                  <a:cubicBezTo>
                    <a:pt x="56" y="51"/>
                    <a:pt x="56" y="51"/>
                    <a:pt x="55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1"/>
                    <a:pt x="40" y="51"/>
                    <a:pt x="40" y="50"/>
                  </a:cubicBezTo>
                  <a:cubicBezTo>
                    <a:pt x="40" y="50"/>
                    <a:pt x="41" y="49"/>
                    <a:pt x="41" y="49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6" y="49"/>
                    <a:pt x="56" y="50"/>
                    <a:pt x="56" y="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 noEditPoints="1"/>
            </p:cNvSpPr>
            <p:nvPr/>
          </p:nvSpPr>
          <p:spPr bwMode="auto">
            <a:xfrm>
              <a:off x="6460755" y="1437005"/>
              <a:ext cx="499264" cy="422907"/>
            </a:xfrm>
            <a:custGeom>
              <a:avLst/>
              <a:gdLst>
                <a:gd name="T0" fmla="*/ 70 w 72"/>
                <a:gd name="T1" fmla="*/ 16 h 61"/>
                <a:gd name="T2" fmla="*/ 56 w 72"/>
                <a:gd name="T3" fmla="*/ 18 h 61"/>
                <a:gd name="T4" fmla="*/ 43 w 72"/>
                <a:gd name="T5" fmla="*/ 46 h 61"/>
                <a:gd name="T6" fmla="*/ 12 w 72"/>
                <a:gd name="T7" fmla="*/ 46 h 61"/>
                <a:gd name="T8" fmla="*/ 13 w 72"/>
                <a:gd name="T9" fmla="*/ 49 h 61"/>
                <a:gd name="T10" fmla="*/ 48 w 72"/>
                <a:gd name="T11" fmla="*/ 51 h 61"/>
                <a:gd name="T12" fmla="*/ 13 w 72"/>
                <a:gd name="T13" fmla="*/ 52 h 61"/>
                <a:gd name="T14" fmla="*/ 9 w 72"/>
                <a:gd name="T15" fmla="*/ 45 h 61"/>
                <a:gd name="T16" fmla="*/ 7 w 72"/>
                <a:gd name="T17" fmla="*/ 42 h 61"/>
                <a:gd name="T18" fmla="*/ 1 w 72"/>
                <a:gd name="T19" fmla="*/ 23 h 61"/>
                <a:gd name="T20" fmla="*/ 10 w 72"/>
                <a:gd name="T21" fmla="*/ 41 h 61"/>
                <a:gd name="T22" fmla="*/ 43 w 72"/>
                <a:gd name="T23" fmla="*/ 43 h 61"/>
                <a:gd name="T24" fmla="*/ 54 w 72"/>
                <a:gd name="T25" fmla="*/ 17 h 61"/>
                <a:gd name="T26" fmla="*/ 70 w 72"/>
                <a:gd name="T27" fmla="*/ 13 h 61"/>
                <a:gd name="T28" fmla="*/ 18 w 72"/>
                <a:gd name="T29" fmla="*/ 57 h 61"/>
                <a:gd name="T30" fmla="*/ 11 w 72"/>
                <a:gd name="T31" fmla="*/ 57 h 61"/>
                <a:gd name="T32" fmla="*/ 18 w 72"/>
                <a:gd name="T33" fmla="*/ 57 h 61"/>
                <a:gd name="T34" fmla="*/ 14 w 72"/>
                <a:gd name="T35" fmla="*/ 55 h 61"/>
                <a:gd name="T36" fmla="*/ 14 w 72"/>
                <a:gd name="T37" fmla="*/ 59 h 61"/>
                <a:gd name="T38" fmla="*/ 45 w 72"/>
                <a:gd name="T39" fmla="*/ 57 h 61"/>
                <a:gd name="T40" fmla="*/ 38 w 72"/>
                <a:gd name="T41" fmla="*/ 57 h 61"/>
                <a:gd name="T42" fmla="*/ 45 w 72"/>
                <a:gd name="T43" fmla="*/ 57 h 61"/>
                <a:gd name="T44" fmla="*/ 41 w 72"/>
                <a:gd name="T45" fmla="*/ 55 h 61"/>
                <a:gd name="T46" fmla="*/ 41 w 72"/>
                <a:gd name="T47" fmla="*/ 59 h 61"/>
                <a:gd name="T48" fmla="*/ 12 w 72"/>
                <a:gd name="T49" fmla="*/ 37 h 61"/>
                <a:gd name="T50" fmla="*/ 45 w 72"/>
                <a:gd name="T51" fmla="*/ 36 h 61"/>
                <a:gd name="T52" fmla="*/ 12 w 72"/>
                <a:gd name="T53" fmla="*/ 35 h 61"/>
                <a:gd name="T54" fmla="*/ 12 w 72"/>
                <a:gd name="T55" fmla="*/ 37 h 61"/>
                <a:gd name="T56" fmla="*/ 12 w 72"/>
                <a:gd name="T57" fmla="*/ 40 h 61"/>
                <a:gd name="T58" fmla="*/ 43 w 72"/>
                <a:gd name="T59" fmla="*/ 41 h 61"/>
                <a:gd name="T60" fmla="*/ 43 w 72"/>
                <a:gd name="T61" fmla="*/ 39 h 61"/>
                <a:gd name="T62" fmla="*/ 37 w 72"/>
                <a:gd name="T63" fmla="*/ 31 h 61"/>
                <a:gd name="T64" fmla="*/ 44 w 72"/>
                <a:gd name="T65" fmla="*/ 30 h 61"/>
                <a:gd name="T66" fmla="*/ 43 w 72"/>
                <a:gd name="T67" fmla="*/ 0 h 61"/>
                <a:gd name="T68" fmla="*/ 36 w 72"/>
                <a:gd name="T69" fmla="*/ 0 h 61"/>
                <a:gd name="T70" fmla="*/ 37 w 72"/>
                <a:gd name="T71" fmla="*/ 31 h 61"/>
                <a:gd name="T72" fmla="*/ 31 w 72"/>
                <a:gd name="T73" fmla="*/ 31 h 61"/>
                <a:gd name="T74" fmla="*/ 32 w 72"/>
                <a:gd name="T75" fmla="*/ 8 h 61"/>
                <a:gd name="T76" fmla="*/ 25 w 72"/>
                <a:gd name="T77" fmla="*/ 8 h 61"/>
                <a:gd name="T78" fmla="*/ 24 w 72"/>
                <a:gd name="T79" fmla="*/ 30 h 61"/>
                <a:gd name="T80" fmla="*/ 13 w 72"/>
                <a:gd name="T81" fmla="*/ 31 h 61"/>
                <a:gd name="T82" fmla="*/ 20 w 72"/>
                <a:gd name="T83" fmla="*/ 30 h 61"/>
                <a:gd name="T84" fmla="*/ 20 w 72"/>
                <a:gd name="T85" fmla="*/ 16 h 61"/>
                <a:gd name="T86" fmla="*/ 13 w 72"/>
                <a:gd name="T87" fmla="*/ 16 h 61"/>
                <a:gd name="T88" fmla="*/ 13 w 72"/>
                <a:gd name="T89" fmla="*/ 3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2" h="61">
                  <a:moveTo>
                    <a:pt x="72" y="14"/>
                  </a:moveTo>
                  <a:cubicBezTo>
                    <a:pt x="72" y="15"/>
                    <a:pt x="71" y="16"/>
                    <a:pt x="70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8" y="16"/>
                    <a:pt x="57" y="17"/>
                    <a:pt x="56" y="18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8" y="44"/>
                    <a:pt x="46" y="46"/>
                    <a:pt x="4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3" y="46"/>
                    <a:pt x="12" y="46"/>
                    <a:pt x="12" y="46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9"/>
                    <a:pt x="12" y="49"/>
                    <a:pt x="13" y="49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49"/>
                    <a:pt x="48" y="50"/>
                    <a:pt x="48" y="51"/>
                  </a:cubicBezTo>
                  <a:cubicBezTo>
                    <a:pt x="48" y="52"/>
                    <a:pt x="47" y="52"/>
                    <a:pt x="47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1" y="52"/>
                    <a:pt x="9" y="50"/>
                    <a:pt x="9" y="48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45"/>
                    <a:pt x="9" y="44"/>
                    <a:pt x="9" y="44"/>
                  </a:cubicBezTo>
                  <a:cubicBezTo>
                    <a:pt x="8" y="44"/>
                    <a:pt x="8" y="43"/>
                    <a:pt x="7" y="4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1" y="22"/>
                    <a:pt x="2" y="23"/>
                    <a:pt x="3" y="24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42"/>
                    <a:pt x="12" y="43"/>
                    <a:pt x="13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6" y="42"/>
                    <a:pt x="46" y="41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5"/>
                    <a:pt x="57" y="13"/>
                    <a:pt x="59" y="13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71" y="13"/>
                    <a:pt x="72" y="13"/>
                    <a:pt x="72" y="14"/>
                  </a:cubicBezTo>
                  <a:close/>
                  <a:moveTo>
                    <a:pt x="18" y="57"/>
                  </a:moveTo>
                  <a:cubicBezTo>
                    <a:pt x="18" y="59"/>
                    <a:pt x="16" y="61"/>
                    <a:pt x="14" y="61"/>
                  </a:cubicBezTo>
                  <a:cubicBezTo>
                    <a:pt x="12" y="61"/>
                    <a:pt x="11" y="59"/>
                    <a:pt x="11" y="57"/>
                  </a:cubicBezTo>
                  <a:cubicBezTo>
                    <a:pt x="11" y="55"/>
                    <a:pt x="12" y="53"/>
                    <a:pt x="14" y="53"/>
                  </a:cubicBezTo>
                  <a:cubicBezTo>
                    <a:pt x="16" y="53"/>
                    <a:pt x="18" y="55"/>
                    <a:pt x="18" y="57"/>
                  </a:cubicBezTo>
                  <a:close/>
                  <a:moveTo>
                    <a:pt x="16" y="57"/>
                  </a:moveTo>
                  <a:cubicBezTo>
                    <a:pt x="16" y="56"/>
                    <a:pt x="15" y="55"/>
                    <a:pt x="14" y="55"/>
                  </a:cubicBezTo>
                  <a:cubicBezTo>
                    <a:pt x="14" y="55"/>
                    <a:pt x="13" y="56"/>
                    <a:pt x="13" y="57"/>
                  </a:cubicBezTo>
                  <a:cubicBezTo>
                    <a:pt x="13" y="58"/>
                    <a:pt x="14" y="59"/>
                    <a:pt x="14" y="59"/>
                  </a:cubicBezTo>
                  <a:cubicBezTo>
                    <a:pt x="15" y="59"/>
                    <a:pt x="16" y="58"/>
                    <a:pt x="16" y="57"/>
                  </a:cubicBezTo>
                  <a:close/>
                  <a:moveTo>
                    <a:pt x="45" y="57"/>
                  </a:moveTo>
                  <a:cubicBezTo>
                    <a:pt x="45" y="59"/>
                    <a:pt x="43" y="61"/>
                    <a:pt x="41" y="61"/>
                  </a:cubicBezTo>
                  <a:cubicBezTo>
                    <a:pt x="39" y="61"/>
                    <a:pt x="38" y="59"/>
                    <a:pt x="38" y="57"/>
                  </a:cubicBezTo>
                  <a:cubicBezTo>
                    <a:pt x="38" y="55"/>
                    <a:pt x="39" y="53"/>
                    <a:pt x="41" y="53"/>
                  </a:cubicBezTo>
                  <a:cubicBezTo>
                    <a:pt x="43" y="53"/>
                    <a:pt x="45" y="55"/>
                    <a:pt x="45" y="57"/>
                  </a:cubicBezTo>
                  <a:close/>
                  <a:moveTo>
                    <a:pt x="43" y="57"/>
                  </a:moveTo>
                  <a:cubicBezTo>
                    <a:pt x="43" y="56"/>
                    <a:pt x="42" y="55"/>
                    <a:pt x="41" y="55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0" y="58"/>
                    <a:pt x="40" y="59"/>
                    <a:pt x="41" y="59"/>
                  </a:cubicBezTo>
                  <a:cubicBezTo>
                    <a:pt x="42" y="59"/>
                    <a:pt x="43" y="58"/>
                    <a:pt x="43" y="57"/>
                  </a:cubicBezTo>
                  <a:close/>
                  <a:moveTo>
                    <a:pt x="12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5" y="37"/>
                    <a:pt x="45" y="36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1" y="35"/>
                    <a:pt x="11" y="35"/>
                    <a:pt x="11" y="36"/>
                  </a:cubicBezTo>
                  <a:cubicBezTo>
                    <a:pt x="11" y="36"/>
                    <a:pt x="11" y="37"/>
                    <a:pt x="12" y="37"/>
                  </a:cubicBezTo>
                  <a:close/>
                  <a:moveTo>
                    <a:pt x="13" y="39"/>
                  </a:moveTo>
                  <a:cubicBezTo>
                    <a:pt x="13" y="39"/>
                    <a:pt x="12" y="40"/>
                    <a:pt x="12" y="40"/>
                  </a:cubicBezTo>
                  <a:cubicBezTo>
                    <a:pt x="12" y="41"/>
                    <a:pt x="13" y="41"/>
                    <a:pt x="13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0"/>
                  </a:cubicBezTo>
                  <a:cubicBezTo>
                    <a:pt x="44" y="40"/>
                    <a:pt x="44" y="39"/>
                    <a:pt x="43" y="39"/>
                  </a:cubicBezTo>
                  <a:lnTo>
                    <a:pt x="13" y="39"/>
                  </a:lnTo>
                  <a:close/>
                  <a:moveTo>
                    <a:pt x="37" y="31"/>
                  </a:moveTo>
                  <a:cubicBezTo>
                    <a:pt x="43" y="31"/>
                    <a:pt x="43" y="31"/>
                    <a:pt x="43" y="31"/>
                  </a:cubicBezTo>
                  <a:cubicBezTo>
                    <a:pt x="43" y="31"/>
                    <a:pt x="44" y="30"/>
                    <a:pt x="44" y="3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3" y="0"/>
                    <a:pt x="43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1"/>
                    <a:pt x="37" y="31"/>
                  </a:cubicBezTo>
                  <a:close/>
                  <a:moveTo>
                    <a:pt x="25" y="31"/>
                  </a:moveTo>
                  <a:cubicBezTo>
                    <a:pt x="31" y="31"/>
                    <a:pt x="31" y="31"/>
                    <a:pt x="31" y="31"/>
                  </a:cubicBezTo>
                  <a:cubicBezTo>
                    <a:pt x="32" y="31"/>
                    <a:pt x="32" y="30"/>
                    <a:pt x="32" y="3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8"/>
                    <a:pt x="24" y="8"/>
                    <a:pt x="2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5" y="31"/>
                    <a:pt x="25" y="31"/>
                  </a:cubicBezTo>
                  <a:close/>
                  <a:moveTo>
                    <a:pt x="13" y="31"/>
                  </a:move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0"/>
                    <a:pt x="20" y="30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13" y="31"/>
                    <a:pt x="13" y="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1" name="Freeform 62"/>
            <p:cNvSpPr>
              <a:spLocks noEditPoints="1"/>
            </p:cNvSpPr>
            <p:nvPr/>
          </p:nvSpPr>
          <p:spPr bwMode="auto">
            <a:xfrm>
              <a:off x="5370746" y="1930749"/>
              <a:ext cx="292609" cy="338210"/>
            </a:xfrm>
            <a:custGeom>
              <a:avLst/>
              <a:gdLst>
                <a:gd name="T0" fmla="*/ 54 w 62"/>
                <a:gd name="T1" fmla="*/ 0 h 72"/>
                <a:gd name="T2" fmla="*/ 8 w 62"/>
                <a:gd name="T3" fmla="*/ 0 h 72"/>
                <a:gd name="T4" fmla="*/ 0 w 62"/>
                <a:gd name="T5" fmla="*/ 8 h 72"/>
                <a:gd name="T6" fmla="*/ 0 w 62"/>
                <a:gd name="T7" fmla="*/ 64 h 72"/>
                <a:gd name="T8" fmla="*/ 8 w 62"/>
                <a:gd name="T9" fmla="*/ 72 h 72"/>
                <a:gd name="T10" fmla="*/ 54 w 62"/>
                <a:gd name="T11" fmla="*/ 72 h 72"/>
                <a:gd name="T12" fmla="*/ 62 w 62"/>
                <a:gd name="T13" fmla="*/ 64 h 72"/>
                <a:gd name="T14" fmla="*/ 62 w 62"/>
                <a:gd name="T15" fmla="*/ 8 h 72"/>
                <a:gd name="T16" fmla="*/ 54 w 62"/>
                <a:gd name="T17" fmla="*/ 0 h 72"/>
                <a:gd name="T18" fmla="*/ 8 w 62"/>
                <a:gd name="T19" fmla="*/ 3 h 72"/>
                <a:gd name="T20" fmla="*/ 54 w 62"/>
                <a:gd name="T21" fmla="*/ 3 h 72"/>
                <a:gd name="T22" fmla="*/ 59 w 62"/>
                <a:gd name="T23" fmla="*/ 8 h 72"/>
                <a:gd name="T24" fmla="*/ 59 w 62"/>
                <a:gd name="T25" fmla="*/ 64 h 72"/>
                <a:gd name="T26" fmla="*/ 54 w 62"/>
                <a:gd name="T27" fmla="*/ 69 h 72"/>
                <a:gd name="T28" fmla="*/ 8 w 62"/>
                <a:gd name="T29" fmla="*/ 69 h 72"/>
                <a:gd name="T30" fmla="*/ 3 w 62"/>
                <a:gd name="T31" fmla="*/ 64 h 72"/>
                <a:gd name="T32" fmla="*/ 3 w 62"/>
                <a:gd name="T33" fmla="*/ 8 h 72"/>
                <a:gd name="T34" fmla="*/ 8 w 62"/>
                <a:gd name="T35" fmla="*/ 3 h 72"/>
                <a:gd name="T36" fmla="*/ 7 w 62"/>
                <a:gd name="T37" fmla="*/ 62 h 72"/>
                <a:gd name="T38" fmla="*/ 55 w 62"/>
                <a:gd name="T39" fmla="*/ 62 h 72"/>
                <a:gd name="T40" fmla="*/ 56 w 62"/>
                <a:gd name="T41" fmla="*/ 61 h 72"/>
                <a:gd name="T42" fmla="*/ 56 w 62"/>
                <a:gd name="T43" fmla="*/ 7 h 72"/>
                <a:gd name="T44" fmla="*/ 55 w 62"/>
                <a:gd name="T45" fmla="*/ 6 h 72"/>
                <a:gd name="T46" fmla="*/ 7 w 62"/>
                <a:gd name="T47" fmla="*/ 6 h 72"/>
                <a:gd name="T48" fmla="*/ 6 w 62"/>
                <a:gd name="T49" fmla="*/ 7 h 72"/>
                <a:gd name="T50" fmla="*/ 6 w 62"/>
                <a:gd name="T51" fmla="*/ 61 h 72"/>
                <a:gd name="T52" fmla="*/ 7 w 62"/>
                <a:gd name="T53" fmla="*/ 62 h 72"/>
                <a:gd name="T54" fmla="*/ 8 w 62"/>
                <a:gd name="T55" fmla="*/ 8 h 72"/>
                <a:gd name="T56" fmla="*/ 54 w 62"/>
                <a:gd name="T57" fmla="*/ 8 h 72"/>
                <a:gd name="T58" fmla="*/ 54 w 62"/>
                <a:gd name="T59" fmla="*/ 60 h 72"/>
                <a:gd name="T60" fmla="*/ 8 w 62"/>
                <a:gd name="T61" fmla="*/ 60 h 72"/>
                <a:gd name="T62" fmla="*/ 8 w 62"/>
                <a:gd name="T63" fmla="*/ 8 h 72"/>
                <a:gd name="T64" fmla="*/ 33 w 62"/>
                <a:gd name="T65" fmla="*/ 66 h 72"/>
                <a:gd name="T66" fmla="*/ 31 w 62"/>
                <a:gd name="T67" fmla="*/ 68 h 72"/>
                <a:gd name="T68" fmla="*/ 29 w 62"/>
                <a:gd name="T69" fmla="*/ 66 h 72"/>
                <a:gd name="T70" fmla="*/ 31 w 62"/>
                <a:gd name="T71" fmla="*/ 64 h 72"/>
                <a:gd name="T72" fmla="*/ 33 w 62"/>
                <a:gd name="T73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2" h="72">
                  <a:moveTo>
                    <a:pt x="5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8"/>
                    <a:pt x="4" y="72"/>
                    <a:pt x="8" y="72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58" y="72"/>
                    <a:pt x="62" y="68"/>
                    <a:pt x="62" y="64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3"/>
                    <a:pt x="58" y="0"/>
                    <a:pt x="54" y="0"/>
                  </a:cubicBezTo>
                  <a:close/>
                  <a:moveTo>
                    <a:pt x="8" y="3"/>
                  </a:moveTo>
                  <a:cubicBezTo>
                    <a:pt x="54" y="3"/>
                    <a:pt x="54" y="3"/>
                    <a:pt x="54" y="3"/>
                  </a:cubicBezTo>
                  <a:cubicBezTo>
                    <a:pt x="56" y="3"/>
                    <a:pt x="59" y="5"/>
                    <a:pt x="59" y="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9" y="67"/>
                    <a:pt x="56" y="69"/>
                    <a:pt x="54" y="69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5" y="69"/>
                    <a:pt x="3" y="67"/>
                    <a:pt x="3" y="6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5"/>
                    <a:pt x="5" y="3"/>
                    <a:pt x="8" y="3"/>
                  </a:cubicBezTo>
                  <a:close/>
                  <a:moveTo>
                    <a:pt x="7" y="62"/>
                  </a:moveTo>
                  <a:cubicBezTo>
                    <a:pt x="55" y="62"/>
                    <a:pt x="55" y="62"/>
                    <a:pt x="55" y="62"/>
                  </a:cubicBezTo>
                  <a:cubicBezTo>
                    <a:pt x="55" y="62"/>
                    <a:pt x="56" y="61"/>
                    <a:pt x="56" y="6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6"/>
                    <a:pt x="55" y="6"/>
                    <a:pt x="5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6" y="7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6" y="61"/>
                    <a:pt x="7" y="62"/>
                    <a:pt x="7" y="62"/>
                  </a:cubicBezTo>
                  <a:close/>
                  <a:moveTo>
                    <a:pt x="8" y="8"/>
                  </a:moveTo>
                  <a:cubicBezTo>
                    <a:pt x="54" y="8"/>
                    <a:pt x="54" y="8"/>
                    <a:pt x="54" y="8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8" y="60"/>
                    <a:pt x="8" y="60"/>
                    <a:pt x="8" y="60"/>
                  </a:cubicBezTo>
                  <a:lnTo>
                    <a:pt x="8" y="8"/>
                  </a:lnTo>
                  <a:close/>
                  <a:moveTo>
                    <a:pt x="33" y="66"/>
                  </a:moveTo>
                  <a:cubicBezTo>
                    <a:pt x="33" y="67"/>
                    <a:pt x="32" y="68"/>
                    <a:pt x="31" y="68"/>
                  </a:cubicBezTo>
                  <a:cubicBezTo>
                    <a:pt x="30" y="68"/>
                    <a:pt x="29" y="67"/>
                    <a:pt x="29" y="66"/>
                  </a:cubicBezTo>
                  <a:cubicBezTo>
                    <a:pt x="29" y="65"/>
                    <a:pt x="30" y="64"/>
                    <a:pt x="31" y="64"/>
                  </a:cubicBezTo>
                  <a:cubicBezTo>
                    <a:pt x="32" y="64"/>
                    <a:pt x="33" y="65"/>
                    <a:pt x="33" y="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2" name="Freeform 52"/>
            <p:cNvSpPr>
              <a:spLocks noEditPoints="1"/>
            </p:cNvSpPr>
            <p:nvPr/>
          </p:nvSpPr>
          <p:spPr bwMode="auto">
            <a:xfrm>
              <a:off x="4290523" y="3450281"/>
              <a:ext cx="306095" cy="287984"/>
            </a:xfrm>
            <a:custGeom>
              <a:avLst/>
              <a:gdLst>
                <a:gd name="T0" fmla="*/ 23 w 68"/>
                <a:gd name="T1" fmla="*/ 5 h 67"/>
                <a:gd name="T2" fmla="*/ 7 w 68"/>
                <a:gd name="T3" fmla="*/ 11 h 67"/>
                <a:gd name="T4" fmla="*/ 7 w 68"/>
                <a:gd name="T5" fmla="*/ 67 h 67"/>
                <a:gd name="T6" fmla="*/ 38 w 68"/>
                <a:gd name="T7" fmla="*/ 62 h 67"/>
                <a:gd name="T8" fmla="*/ 49 w 68"/>
                <a:gd name="T9" fmla="*/ 56 h 67"/>
                <a:gd name="T10" fmla="*/ 64 w 68"/>
                <a:gd name="T11" fmla="*/ 47 h 67"/>
                <a:gd name="T12" fmla="*/ 60 w 68"/>
                <a:gd name="T13" fmla="*/ 0 h 67"/>
                <a:gd name="T14" fmla="*/ 52 w 68"/>
                <a:gd name="T15" fmla="*/ 51 h 67"/>
                <a:gd name="T16" fmla="*/ 59 w 68"/>
                <a:gd name="T17" fmla="*/ 44 h 67"/>
                <a:gd name="T18" fmla="*/ 56 w 68"/>
                <a:gd name="T19" fmla="*/ 41 h 67"/>
                <a:gd name="T20" fmla="*/ 56 w 68"/>
                <a:gd name="T21" fmla="*/ 51 h 67"/>
                <a:gd name="T22" fmla="*/ 50 w 68"/>
                <a:gd name="T23" fmla="*/ 43 h 67"/>
                <a:gd name="T24" fmla="*/ 33 w 68"/>
                <a:gd name="T25" fmla="*/ 45 h 67"/>
                <a:gd name="T26" fmla="*/ 48 w 68"/>
                <a:gd name="T27" fmla="*/ 53 h 67"/>
                <a:gd name="T28" fmla="*/ 26 w 68"/>
                <a:gd name="T29" fmla="*/ 7 h 67"/>
                <a:gd name="T30" fmla="*/ 65 w 68"/>
                <a:gd name="T31" fmla="*/ 7 h 67"/>
                <a:gd name="T32" fmla="*/ 56 w 68"/>
                <a:gd name="T33" fmla="*/ 39 h 67"/>
                <a:gd name="T34" fmla="*/ 9 w 68"/>
                <a:gd name="T35" fmla="*/ 23 h 67"/>
                <a:gd name="T36" fmla="*/ 12 w 68"/>
                <a:gd name="T37" fmla="*/ 30 h 67"/>
                <a:gd name="T38" fmla="*/ 10 w 68"/>
                <a:gd name="T39" fmla="*/ 32 h 67"/>
                <a:gd name="T40" fmla="*/ 10 w 68"/>
                <a:gd name="T41" fmla="*/ 38 h 67"/>
                <a:gd name="T42" fmla="*/ 12 w 68"/>
                <a:gd name="T43" fmla="*/ 40 h 67"/>
                <a:gd name="T44" fmla="*/ 9 w 68"/>
                <a:gd name="T45" fmla="*/ 47 h 67"/>
                <a:gd name="T46" fmla="*/ 12 w 68"/>
                <a:gd name="T47" fmla="*/ 54 h 67"/>
                <a:gd name="T48" fmla="*/ 9 w 68"/>
                <a:gd name="T49" fmla="*/ 55 h 67"/>
                <a:gd name="T50" fmla="*/ 19 w 68"/>
                <a:gd name="T51" fmla="*/ 61 h 67"/>
                <a:gd name="T52" fmla="*/ 25 w 68"/>
                <a:gd name="T53" fmla="*/ 64 h 67"/>
                <a:gd name="T54" fmla="*/ 3 w 68"/>
                <a:gd name="T55" fmla="*/ 19 h 67"/>
                <a:gd name="T56" fmla="*/ 12 w 68"/>
                <a:gd name="T57" fmla="*/ 22 h 67"/>
                <a:gd name="T58" fmla="*/ 34 w 68"/>
                <a:gd name="T59" fmla="*/ 61 h 67"/>
                <a:gd name="T60" fmla="*/ 19 w 68"/>
                <a:gd name="T61" fmla="*/ 59 h 67"/>
                <a:gd name="T62" fmla="*/ 19 w 68"/>
                <a:gd name="T63" fmla="*/ 8 h 67"/>
                <a:gd name="T64" fmla="*/ 21 w 68"/>
                <a:gd name="T65" fmla="*/ 17 h 67"/>
                <a:gd name="T66" fmla="*/ 24 w 68"/>
                <a:gd name="T67" fmla="*/ 19 h 67"/>
                <a:gd name="T68" fmla="*/ 20 w 68"/>
                <a:gd name="T69" fmla="*/ 26 h 67"/>
                <a:gd name="T70" fmla="*/ 24 w 68"/>
                <a:gd name="T71" fmla="*/ 33 h 67"/>
                <a:gd name="T72" fmla="*/ 21 w 68"/>
                <a:gd name="T73" fmla="*/ 35 h 67"/>
                <a:gd name="T74" fmla="*/ 21 w 68"/>
                <a:gd name="T75" fmla="*/ 41 h 67"/>
                <a:gd name="T76" fmla="*/ 24 w 68"/>
                <a:gd name="T77" fmla="*/ 43 h 67"/>
                <a:gd name="T78" fmla="*/ 21 w 68"/>
                <a:gd name="T79" fmla="*/ 49 h 67"/>
                <a:gd name="T80" fmla="*/ 24 w 68"/>
                <a:gd name="T81" fmla="*/ 51 h 67"/>
                <a:gd name="T82" fmla="*/ 38 w 68"/>
                <a:gd name="T83" fmla="*/ 57 h 67"/>
                <a:gd name="T84" fmla="*/ 40 w 68"/>
                <a:gd name="T85" fmla="*/ 58 h 67"/>
                <a:gd name="T86" fmla="*/ 40 w 68"/>
                <a:gd name="T87" fmla="*/ 55 h 67"/>
                <a:gd name="T88" fmla="*/ 40 w 68"/>
                <a:gd name="T89" fmla="*/ 58 h 67"/>
                <a:gd name="T90" fmla="*/ 33 w 68"/>
                <a:gd name="T91" fmla="*/ 13 h 67"/>
                <a:gd name="T92" fmla="*/ 58 w 68"/>
                <a:gd name="T93" fmla="*/ 11 h 67"/>
                <a:gd name="T94" fmla="*/ 58 w 68"/>
                <a:gd name="T95" fmla="*/ 21 h 67"/>
                <a:gd name="T96" fmla="*/ 33 w 68"/>
                <a:gd name="T97" fmla="*/ 19 h 67"/>
                <a:gd name="T98" fmla="*/ 59 w 68"/>
                <a:gd name="T99" fmla="*/ 28 h 67"/>
                <a:gd name="T100" fmla="*/ 32 w 68"/>
                <a:gd name="T101" fmla="*/ 28 h 67"/>
                <a:gd name="T102" fmla="*/ 59 w 68"/>
                <a:gd name="T103" fmla="*/ 28 h 67"/>
                <a:gd name="T104" fmla="*/ 33 w 68"/>
                <a:gd name="T105" fmla="*/ 37 h 67"/>
                <a:gd name="T106" fmla="*/ 58 w 68"/>
                <a:gd name="T107" fmla="*/ 3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" h="67">
                  <a:moveTo>
                    <a:pt x="60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27" y="0"/>
                    <a:pt x="24" y="2"/>
                    <a:pt x="23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5" y="5"/>
                    <a:pt x="13" y="8"/>
                    <a:pt x="1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3" y="11"/>
                    <a:pt x="0" y="14"/>
                    <a:pt x="0" y="1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4"/>
                    <a:pt x="3" y="67"/>
                    <a:pt x="7" y="67"/>
                  </a:cubicBezTo>
                  <a:cubicBezTo>
                    <a:pt x="25" y="67"/>
                    <a:pt x="25" y="67"/>
                    <a:pt x="25" y="67"/>
                  </a:cubicBezTo>
                  <a:cubicBezTo>
                    <a:pt x="29" y="67"/>
                    <a:pt x="33" y="66"/>
                    <a:pt x="35" y="64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41" y="62"/>
                    <a:pt x="45" y="60"/>
                    <a:pt x="47" y="59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53" y="56"/>
                    <a:pt x="57" y="55"/>
                    <a:pt x="59" y="53"/>
                  </a:cubicBezTo>
                  <a:cubicBezTo>
                    <a:pt x="62" y="50"/>
                    <a:pt x="62" y="50"/>
                    <a:pt x="62" y="50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6" y="46"/>
                    <a:pt x="68" y="41"/>
                    <a:pt x="68" y="3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3"/>
                    <a:pt x="64" y="0"/>
                    <a:pt x="60" y="0"/>
                  </a:cubicBezTo>
                  <a:close/>
                  <a:moveTo>
                    <a:pt x="52" y="53"/>
                  </a:moveTo>
                  <a:cubicBezTo>
                    <a:pt x="52" y="52"/>
                    <a:pt x="52" y="52"/>
                    <a:pt x="52" y="52"/>
                  </a:cubicBezTo>
                  <a:cubicBezTo>
                    <a:pt x="52" y="52"/>
                    <a:pt x="52" y="51"/>
                    <a:pt x="52" y="51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59" y="45"/>
                    <a:pt x="59" y="45"/>
                    <a:pt x="59" y="44"/>
                  </a:cubicBezTo>
                  <a:cubicBezTo>
                    <a:pt x="59" y="44"/>
                    <a:pt x="59" y="43"/>
                    <a:pt x="58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3" y="42"/>
                    <a:pt x="54" y="41"/>
                    <a:pt x="5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43"/>
                    <a:pt x="63" y="45"/>
                    <a:pt x="62" y="45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2"/>
                    <a:pt x="54" y="52"/>
                    <a:pt x="52" y="53"/>
                  </a:cubicBezTo>
                  <a:close/>
                  <a:moveTo>
                    <a:pt x="56" y="39"/>
                  </a:moveTo>
                  <a:cubicBezTo>
                    <a:pt x="53" y="39"/>
                    <a:pt x="51" y="41"/>
                    <a:pt x="50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4"/>
                    <a:pt x="32" y="44"/>
                  </a:cubicBezTo>
                  <a:cubicBezTo>
                    <a:pt x="32" y="45"/>
                    <a:pt x="32" y="45"/>
                    <a:pt x="33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8" y="53"/>
                    <a:pt x="26" y="51"/>
                    <a:pt x="26" y="49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5"/>
                    <a:pt x="28" y="3"/>
                    <a:pt x="31" y="3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63" y="3"/>
                    <a:pt x="65" y="5"/>
                    <a:pt x="65" y="7"/>
                  </a:cubicBezTo>
                  <a:cubicBezTo>
                    <a:pt x="65" y="38"/>
                    <a:pt x="65" y="38"/>
                    <a:pt x="65" y="38"/>
                  </a:cubicBezTo>
                  <a:cubicBezTo>
                    <a:pt x="65" y="38"/>
                    <a:pt x="65" y="39"/>
                    <a:pt x="65" y="39"/>
                  </a:cubicBezTo>
                  <a:lnTo>
                    <a:pt x="56" y="39"/>
                  </a:lnTo>
                  <a:close/>
                  <a:moveTo>
                    <a:pt x="12" y="22"/>
                  </a:move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3"/>
                    <a:pt x="9" y="23"/>
                  </a:cubicBezTo>
                  <a:cubicBezTo>
                    <a:pt x="9" y="24"/>
                    <a:pt x="9" y="24"/>
                    <a:pt x="10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30"/>
                    <a:pt x="9" y="31"/>
                    <a:pt x="9" y="31"/>
                  </a:cubicBezTo>
                  <a:cubicBezTo>
                    <a:pt x="9" y="32"/>
                    <a:pt x="9" y="32"/>
                    <a:pt x="10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9" y="38"/>
                    <a:pt x="9" y="39"/>
                    <a:pt x="9" y="39"/>
                  </a:cubicBezTo>
                  <a:cubicBezTo>
                    <a:pt x="9" y="40"/>
                    <a:pt x="9" y="40"/>
                    <a:pt x="10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9" y="47"/>
                    <a:pt x="9" y="47"/>
                  </a:cubicBezTo>
                  <a:cubicBezTo>
                    <a:pt x="9" y="48"/>
                    <a:pt x="9" y="48"/>
                    <a:pt x="10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9" y="54"/>
                    <a:pt x="9" y="55"/>
                    <a:pt x="9" y="55"/>
                  </a:cubicBezTo>
                  <a:cubicBezTo>
                    <a:pt x="9" y="56"/>
                    <a:pt x="9" y="56"/>
                    <a:pt x="10" y="56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4" y="59"/>
                    <a:pt x="16" y="61"/>
                    <a:pt x="19" y="61"/>
                  </a:cubicBezTo>
                  <a:cubicBezTo>
                    <a:pt x="27" y="61"/>
                    <a:pt x="27" y="61"/>
                    <a:pt x="27" y="61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6" y="64"/>
                    <a:pt x="26" y="64"/>
                    <a:pt x="25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5" y="64"/>
                    <a:pt x="3" y="62"/>
                    <a:pt x="3" y="6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6"/>
                    <a:pt x="5" y="14"/>
                    <a:pt x="7" y="14"/>
                  </a:cubicBezTo>
                  <a:cubicBezTo>
                    <a:pt x="12" y="14"/>
                    <a:pt x="12" y="14"/>
                    <a:pt x="12" y="14"/>
                  </a:cubicBezTo>
                  <a:lnTo>
                    <a:pt x="12" y="22"/>
                  </a:lnTo>
                  <a:close/>
                  <a:moveTo>
                    <a:pt x="29" y="64"/>
                  </a:moveTo>
                  <a:cubicBezTo>
                    <a:pt x="29" y="61"/>
                    <a:pt x="29" y="61"/>
                    <a:pt x="29" y="61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32" y="63"/>
                    <a:pt x="31" y="63"/>
                    <a:pt x="29" y="64"/>
                  </a:cubicBezTo>
                  <a:close/>
                  <a:moveTo>
                    <a:pt x="19" y="59"/>
                  </a:moveTo>
                  <a:cubicBezTo>
                    <a:pt x="16" y="59"/>
                    <a:pt x="14" y="57"/>
                    <a:pt x="14" y="5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0"/>
                    <a:pt x="16" y="8"/>
                    <a:pt x="19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0" y="17"/>
                    <a:pt x="20" y="18"/>
                  </a:cubicBezTo>
                  <a:cubicBezTo>
                    <a:pt x="20" y="18"/>
                    <a:pt x="21" y="19"/>
                    <a:pt x="21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5"/>
                    <a:pt x="20" y="25"/>
                    <a:pt x="20" y="26"/>
                  </a:cubicBezTo>
                  <a:cubicBezTo>
                    <a:pt x="20" y="26"/>
                    <a:pt x="21" y="27"/>
                    <a:pt x="21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0" y="33"/>
                    <a:pt x="20" y="34"/>
                  </a:cubicBezTo>
                  <a:cubicBezTo>
                    <a:pt x="20" y="34"/>
                    <a:pt x="21" y="35"/>
                    <a:pt x="21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0" y="41"/>
                    <a:pt x="20" y="42"/>
                  </a:cubicBezTo>
                  <a:cubicBezTo>
                    <a:pt x="20" y="42"/>
                    <a:pt x="21" y="43"/>
                    <a:pt x="21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49"/>
                    <a:pt x="20" y="49"/>
                    <a:pt x="20" y="50"/>
                  </a:cubicBezTo>
                  <a:cubicBezTo>
                    <a:pt x="20" y="50"/>
                    <a:pt x="21" y="51"/>
                    <a:pt x="21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3"/>
                    <a:pt x="28" y="55"/>
                    <a:pt x="31" y="55"/>
                  </a:cubicBezTo>
                  <a:cubicBezTo>
                    <a:pt x="38" y="55"/>
                    <a:pt x="38" y="55"/>
                    <a:pt x="38" y="55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9"/>
                    <a:pt x="37" y="59"/>
                    <a:pt x="37" y="59"/>
                  </a:cubicBezTo>
                  <a:lnTo>
                    <a:pt x="19" y="59"/>
                  </a:lnTo>
                  <a:close/>
                  <a:moveTo>
                    <a:pt x="40" y="58"/>
                  </a:moveTo>
                  <a:cubicBezTo>
                    <a:pt x="40" y="58"/>
                    <a:pt x="40" y="58"/>
                    <a:pt x="40" y="58"/>
                  </a:cubicBezTo>
                  <a:cubicBezTo>
                    <a:pt x="41" y="57"/>
                    <a:pt x="41" y="57"/>
                    <a:pt x="40" y="57"/>
                  </a:cubicBezTo>
                  <a:cubicBezTo>
                    <a:pt x="40" y="55"/>
                    <a:pt x="40" y="55"/>
                    <a:pt x="40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4" y="57"/>
                    <a:pt x="42" y="58"/>
                    <a:pt x="40" y="58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3"/>
                    <a:pt x="58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2" y="13"/>
                    <a:pt x="32" y="12"/>
                    <a:pt x="32" y="12"/>
                  </a:cubicBezTo>
                  <a:cubicBezTo>
                    <a:pt x="32" y="11"/>
                    <a:pt x="32" y="11"/>
                    <a:pt x="33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1"/>
                    <a:pt x="59" y="11"/>
                    <a:pt x="59" y="12"/>
                  </a:cubicBezTo>
                  <a:close/>
                  <a:moveTo>
                    <a:pt x="59" y="20"/>
                  </a:moveTo>
                  <a:cubicBezTo>
                    <a:pt x="59" y="21"/>
                    <a:pt x="59" y="21"/>
                    <a:pt x="58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2" y="21"/>
                    <a:pt x="32" y="21"/>
                    <a:pt x="32" y="20"/>
                  </a:cubicBezTo>
                  <a:cubicBezTo>
                    <a:pt x="32" y="19"/>
                    <a:pt x="32" y="19"/>
                    <a:pt x="33" y="19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20"/>
                  </a:cubicBezTo>
                  <a:close/>
                  <a:moveTo>
                    <a:pt x="59" y="28"/>
                  </a:moveTo>
                  <a:cubicBezTo>
                    <a:pt x="59" y="29"/>
                    <a:pt x="59" y="29"/>
                    <a:pt x="58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2" y="29"/>
                    <a:pt x="32" y="29"/>
                    <a:pt x="32" y="28"/>
                  </a:cubicBezTo>
                  <a:cubicBezTo>
                    <a:pt x="32" y="27"/>
                    <a:pt x="32" y="27"/>
                    <a:pt x="33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9" y="27"/>
                    <a:pt x="59" y="27"/>
                    <a:pt x="59" y="28"/>
                  </a:cubicBezTo>
                  <a:close/>
                  <a:moveTo>
                    <a:pt x="59" y="36"/>
                  </a:moveTo>
                  <a:cubicBezTo>
                    <a:pt x="59" y="37"/>
                    <a:pt x="59" y="37"/>
                    <a:pt x="58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6"/>
                  </a:cubicBezTo>
                  <a:cubicBezTo>
                    <a:pt x="32" y="36"/>
                    <a:pt x="32" y="35"/>
                    <a:pt x="33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9" y="35"/>
                    <a:pt x="59" y="36"/>
                    <a:pt x="59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3" name="Freeform 85"/>
            <p:cNvSpPr>
              <a:spLocks noEditPoints="1"/>
            </p:cNvSpPr>
            <p:nvPr/>
          </p:nvSpPr>
          <p:spPr bwMode="auto">
            <a:xfrm>
              <a:off x="8238908" y="2516452"/>
              <a:ext cx="337527" cy="253644"/>
            </a:xfrm>
            <a:custGeom>
              <a:avLst/>
              <a:gdLst>
                <a:gd name="T0" fmla="*/ 53 w 71"/>
                <a:gd name="T1" fmla="*/ 5 h 51"/>
                <a:gd name="T2" fmla="*/ 0 w 71"/>
                <a:gd name="T3" fmla="*/ 12 h 51"/>
                <a:gd name="T4" fmla="*/ 8 w 71"/>
                <a:gd name="T5" fmla="*/ 33 h 51"/>
                <a:gd name="T6" fmla="*/ 12 w 71"/>
                <a:gd name="T7" fmla="*/ 43 h 51"/>
                <a:gd name="T8" fmla="*/ 46 w 71"/>
                <a:gd name="T9" fmla="*/ 40 h 51"/>
                <a:gd name="T10" fmla="*/ 11 w 71"/>
                <a:gd name="T11" fmla="*/ 35 h 51"/>
                <a:gd name="T12" fmla="*/ 48 w 71"/>
                <a:gd name="T13" fmla="*/ 31 h 51"/>
                <a:gd name="T14" fmla="*/ 56 w 71"/>
                <a:gd name="T15" fmla="*/ 6 h 51"/>
                <a:gd name="T16" fmla="*/ 71 w 71"/>
                <a:gd name="T17" fmla="*/ 2 h 51"/>
                <a:gd name="T18" fmla="*/ 45 w 71"/>
                <a:gd name="T19" fmla="*/ 18 h 51"/>
                <a:gd name="T20" fmla="*/ 49 w 71"/>
                <a:gd name="T21" fmla="*/ 18 h 51"/>
                <a:gd name="T22" fmla="*/ 45 w 71"/>
                <a:gd name="T23" fmla="*/ 20 h 51"/>
                <a:gd name="T24" fmla="*/ 9 w 71"/>
                <a:gd name="T25" fmla="*/ 30 h 51"/>
                <a:gd name="T26" fmla="*/ 12 w 71"/>
                <a:gd name="T27" fmla="*/ 32 h 51"/>
                <a:gd name="T28" fmla="*/ 28 w 71"/>
                <a:gd name="T29" fmla="*/ 18 h 51"/>
                <a:gd name="T30" fmla="*/ 35 w 71"/>
                <a:gd name="T31" fmla="*/ 18 h 51"/>
                <a:gd name="T32" fmla="*/ 43 w 71"/>
                <a:gd name="T33" fmla="*/ 18 h 51"/>
                <a:gd name="T34" fmla="*/ 28 w 71"/>
                <a:gd name="T35" fmla="*/ 20 h 51"/>
                <a:gd name="T36" fmla="*/ 28 w 71"/>
                <a:gd name="T37" fmla="*/ 25 h 51"/>
                <a:gd name="T38" fmla="*/ 21 w 71"/>
                <a:gd name="T39" fmla="*/ 25 h 51"/>
                <a:gd name="T40" fmla="*/ 26 w 71"/>
                <a:gd name="T41" fmla="*/ 25 h 51"/>
                <a:gd name="T42" fmla="*/ 20 w 71"/>
                <a:gd name="T43" fmla="*/ 13 h 51"/>
                <a:gd name="T44" fmla="*/ 18 w 71"/>
                <a:gd name="T45" fmla="*/ 18 h 51"/>
                <a:gd name="T46" fmla="*/ 18 w 71"/>
                <a:gd name="T47" fmla="*/ 13 h 51"/>
                <a:gd name="T48" fmla="*/ 19 w 71"/>
                <a:gd name="T49" fmla="*/ 25 h 51"/>
                <a:gd name="T50" fmla="*/ 18 w 71"/>
                <a:gd name="T51" fmla="*/ 20 h 51"/>
                <a:gd name="T52" fmla="*/ 5 w 71"/>
                <a:gd name="T53" fmla="*/ 20 h 51"/>
                <a:gd name="T54" fmla="*/ 13 w 71"/>
                <a:gd name="T55" fmla="*/ 27 h 51"/>
                <a:gd name="T56" fmla="*/ 14 w 71"/>
                <a:gd name="T57" fmla="*/ 32 h 51"/>
                <a:gd name="T58" fmla="*/ 26 w 71"/>
                <a:gd name="T59" fmla="*/ 27 h 51"/>
                <a:gd name="T60" fmla="*/ 21 w 71"/>
                <a:gd name="T61" fmla="*/ 27 h 51"/>
                <a:gd name="T62" fmla="*/ 33 w 71"/>
                <a:gd name="T63" fmla="*/ 32 h 51"/>
                <a:gd name="T64" fmla="*/ 36 w 71"/>
                <a:gd name="T65" fmla="*/ 27 h 51"/>
                <a:gd name="T66" fmla="*/ 35 w 71"/>
                <a:gd name="T67" fmla="*/ 32 h 51"/>
                <a:gd name="T68" fmla="*/ 37 w 71"/>
                <a:gd name="T69" fmla="*/ 20 h 51"/>
                <a:gd name="T70" fmla="*/ 36 w 71"/>
                <a:gd name="T71" fmla="*/ 25 h 51"/>
                <a:gd name="T72" fmla="*/ 9 w 71"/>
                <a:gd name="T73" fmla="*/ 13 h 51"/>
                <a:gd name="T74" fmla="*/ 3 w 71"/>
                <a:gd name="T75" fmla="*/ 14 h 51"/>
                <a:gd name="T76" fmla="*/ 42 w 71"/>
                <a:gd name="T77" fmla="*/ 32 h 51"/>
                <a:gd name="T78" fmla="*/ 46 w 71"/>
                <a:gd name="T79" fmla="*/ 27 h 51"/>
                <a:gd name="T80" fmla="*/ 13 w 71"/>
                <a:gd name="T81" fmla="*/ 44 h 51"/>
                <a:gd name="T82" fmla="*/ 17 w 71"/>
                <a:gd name="T83" fmla="*/ 48 h 51"/>
                <a:gd name="T84" fmla="*/ 12 w 71"/>
                <a:gd name="T85" fmla="*/ 48 h 51"/>
                <a:gd name="T86" fmla="*/ 13 w 71"/>
                <a:gd name="T87" fmla="*/ 49 h 51"/>
                <a:gd name="T88" fmla="*/ 40 w 71"/>
                <a:gd name="T89" fmla="*/ 51 h 51"/>
                <a:gd name="T90" fmla="*/ 40 w 71"/>
                <a:gd name="T91" fmla="*/ 49 h 51"/>
                <a:gd name="T92" fmla="*/ 42 w 71"/>
                <a:gd name="T93" fmla="*/ 4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1" h="51">
                  <a:moveTo>
                    <a:pt x="70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56" y="0"/>
                    <a:pt x="54" y="2"/>
                    <a:pt x="53" y="5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0"/>
                    <a:pt x="1" y="11"/>
                    <a:pt x="0" y="12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7" y="32"/>
                    <a:pt x="8" y="33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8" y="41"/>
                    <a:pt x="10" y="43"/>
                    <a:pt x="12" y="43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3"/>
                    <a:pt x="47" y="42"/>
                    <a:pt x="47" y="41"/>
                  </a:cubicBezTo>
                  <a:cubicBezTo>
                    <a:pt x="47" y="41"/>
                    <a:pt x="46" y="40"/>
                    <a:pt x="46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1" y="40"/>
                    <a:pt x="11" y="39"/>
                    <a:pt x="11" y="38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2" y="35"/>
                    <a:pt x="12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5" y="35"/>
                    <a:pt x="47" y="33"/>
                    <a:pt x="48" y="31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2"/>
                    <a:pt x="54" y="12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6" y="4"/>
                    <a:pt x="58" y="3"/>
                    <a:pt x="59" y="3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70" y="3"/>
                    <a:pt x="71" y="3"/>
                    <a:pt x="71" y="2"/>
                  </a:cubicBezTo>
                  <a:cubicBezTo>
                    <a:pt x="71" y="1"/>
                    <a:pt x="70" y="0"/>
                    <a:pt x="70" y="0"/>
                  </a:cubicBezTo>
                  <a:close/>
                  <a:moveTo>
                    <a:pt x="49" y="18"/>
                  </a:moveTo>
                  <a:cubicBezTo>
                    <a:pt x="45" y="18"/>
                    <a:pt x="45" y="18"/>
                    <a:pt x="45" y="18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50" y="13"/>
                    <a:pt x="50" y="13"/>
                    <a:pt x="50" y="13"/>
                  </a:cubicBezTo>
                  <a:lnTo>
                    <a:pt x="49" y="18"/>
                  </a:lnTo>
                  <a:close/>
                  <a:moveTo>
                    <a:pt x="47" y="25"/>
                  </a:moveTo>
                  <a:cubicBezTo>
                    <a:pt x="44" y="25"/>
                    <a:pt x="44" y="25"/>
                    <a:pt x="44" y="25"/>
                  </a:cubicBezTo>
                  <a:cubicBezTo>
                    <a:pt x="45" y="20"/>
                    <a:pt x="45" y="20"/>
                    <a:pt x="45" y="20"/>
                  </a:cubicBezTo>
                  <a:cubicBezTo>
                    <a:pt x="48" y="20"/>
                    <a:pt x="48" y="20"/>
                    <a:pt x="48" y="20"/>
                  </a:cubicBezTo>
                  <a:lnTo>
                    <a:pt x="47" y="25"/>
                  </a:lnTo>
                  <a:close/>
                  <a:moveTo>
                    <a:pt x="9" y="30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2"/>
                    <a:pt x="10" y="31"/>
                    <a:pt x="9" y="30"/>
                  </a:cubicBezTo>
                  <a:close/>
                  <a:moveTo>
                    <a:pt x="35" y="18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5" y="13"/>
                    <a:pt x="35" y="13"/>
                    <a:pt x="35" y="13"/>
                  </a:cubicBezTo>
                  <a:lnTo>
                    <a:pt x="35" y="18"/>
                  </a:lnTo>
                  <a:close/>
                  <a:moveTo>
                    <a:pt x="37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13"/>
                  </a:lnTo>
                  <a:close/>
                  <a:moveTo>
                    <a:pt x="28" y="20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28" y="25"/>
                    <a:pt x="28" y="25"/>
                    <a:pt x="28" y="25"/>
                  </a:cubicBezTo>
                  <a:lnTo>
                    <a:pt x="28" y="20"/>
                  </a:lnTo>
                  <a:close/>
                  <a:moveTo>
                    <a:pt x="26" y="25"/>
                  </a:moveTo>
                  <a:cubicBezTo>
                    <a:pt x="21" y="25"/>
                    <a:pt x="21" y="25"/>
                    <a:pt x="21" y="25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6" y="20"/>
                    <a:pt x="26" y="20"/>
                    <a:pt x="26" y="20"/>
                  </a:cubicBezTo>
                  <a:lnTo>
                    <a:pt x="26" y="25"/>
                  </a:lnTo>
                  <a:close/>
                  <a:moveTo>
                    <a:pt x="26" y="18"/>
                  </a:moveTo>
                  <a:cubicBezTo>
                    <a:pt x="20" y="18"/>
                    <a:pt x="20" y="18"/>
                    <a:pt x="20" y="18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7" y="13"/>
                    <a:pt x="27" y="13"/>
                    <a:pt x="27" y="13"/>
                  </a:cubicBezTo>
                  <a:lnTo>
                    <a:pt x="26" y="18"/>
                  </a:lnTo>
                  <a:close/>
                  <a:moveTo>
                    <a:pt x="18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8" y="13"/>
                    <a:pt x="18" y="13"/>
                    <a:pt x="18" y="13"/>
                  </a:cubicBezTo>
                  <a:lnTo>
                    <a:pt x="18" y="18"/>
                  </a:lnTo>
                  <a:close/>
                  <a:moveTo>
                    <a:pt x="18" y="20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0"/>
                    <a:pt x="12" y="20"/>
                    <a:pt x="12" y="20"/>
                  </a:cubicBezTo>
                  <a:lnTo>
                    <a:pt x="18" y="20"/>
                  </a:lnTo>
                  <a:close/>
                  <a:moveTo>
                    <a:pt x="11" y="25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10" y="20"/>
                    <a:pt x="10" y="20"/>
                    <a:pt x="10" y="20"/>
                  </a:cubicBezTo>
                  <a:lnTo>
                    <a:pt x="11" y="25"/>
                  </a:lnTo>
                  <a:close/>
                  <a:moveTo>
                    <a:pt x="13" y="27"/>
                  </a:moveTo>
                  <a:cubicBezTo>
                    <a:pt x="19" y="27"/>
                    <a:pt x="19" y="27"/>
                    <a:pt x="19" y="27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4" y="32"/>
                    <a:pt x="14" y="32"/>
                    <a:pt x="14" y="32"/>
                  </a:cubicBezTo>
                  <a:lnTo>
                    <a:pt x="13" y="27"/>
                  </a:lnTo>
                  <a:close/>
                  <a:moveTo>
                    <a:pt x="21" y="27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27"/>
                  </a:lnTo>
                  <a:close/>
                  <a:moveTo>
                    <a:pt x="28" y="27"/>
                  </a:moveTo>
                  <a:cubicBezTo>
                    <a:pt x="34" y="27"/>
                    <a:pt x="34" y="27"/>
                    <a:pt x="34" y="27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8" y="32"/>
                    <a:pt x="28" y="32"/>
                    <a:pt x="28" y="32"/>
                  </a:cubicBezTo>
                  <a:lnTo>
                    <a:pt x="28" y="27"/>
                  </a:lnTo>
                  <a:close/>
                  <a:moveTo>
                    <a:pt x="36" y="27"/>
                  </a:moveTo>
                  <a:cubicBezTo>
                    <a:pt x="41" y="27"/>
                    <a:pt x="41" y="27"/>
                    <a:pt x="41" y="27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5" y="32"/>
                    <a:pt x="35" y="32"/>
                    <a:pt x="35" y="32"/>
                  </a:cubicBezTo>
                  <a:lnTo>
                    <a:pt x="36" y="27"/>
                  </a:lnTo>
                  <a:close/>
                  <a:moveTo>
                    <a:pt x="36" y="25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5"/>
                    <a:pt x="42" y="25"/>
                    <a:pt x="42" y="25"/>
                  </a:cubicBezTo>
                  <a:lnTo>
                    <a:pt x="36" y="25"/>
                  </a:lnTo>
                  <a:close/>
                  <a:moveTo>
                    <a:pt x="4" y="13"/>
                  </a:moveTo>
                  <a:cubicBezTo>
                    <a:pt x="4" y="13"/>
                    <a:pt x="4" y="13"/>
                    <a:pt x="4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4" y="13"/>
                  </a:cubicBezTo>
                  <a:close/>
                  <a:moveTo>
                    <a:pt x="42" y="32"/>
                  </a:moveTo>
                  <a:cubicBezTo>
                    <a:pt x="42" y="32"/>
                    <a:pt x="42" y="32"/>
                    <a:pt x="42" y="32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1"/>
                    <a:pt x="43" y="32"/>
                    <a:pt x="42" y="32"/>
                  </a:cubicBezTo>
                  <a:close/>
                  <a:moveTo>
                    <a:pt x="13" y="44"/>
                  </a:moveTo>
                  <a:cubicBezTo>
                    <a:pt x="11" y="44"/>
                    <a:pt x="10" y="46"/>
                    <a:pt x="10" y="48"/>
                  </a:cubicBezTo>
                  <a:cubicBezTo>
                    <a:pt x="10" y="50"/>
                    <a:pt x="11" y="51"/>
                    <a:pt x="13" y="51"/>
                  </a:cubicBezTo>
                  <a:cubicBezTo>
                    <a:pt x="15" y="51"/>
                    <a:pt x="17" y="50"/>
                    <a:pt x="17" y="48"/>
                  </a:cubicBezTo>
                  <a:cubicBezTo>
                    <a:pt x="17" y="46"/>
                    <a:pt x="15" y="44"/>
                    <a:pt x="13" y="44"/>
                  </a:cubicBezTo>
                  <a:close/>
                  <a:moveTo>
                    <a:pt x="13" y="49"/>
                  </a:moveTo>
                  <a:cubicBezTo>
                    <a:pt x="13" y="49"/>
                    <a:pt x="12" y="48"/>
                    <a:pt x="12" y="48"/>
                  </a:cubicBezTo>
                  <a:cubicBezTo>
                    <a:pt x="12" y="47"/>
                    <a:pt x="13" y="46"/>
                    <a:pt x="13" y="46"/>
                  </a:cubicBezTo>
                  <a:cubicBezTo>
                    <a:pt x="14" y="46"/>
                    <a:pt x="15" y="47"/>
                    <a:pt x="15" y="48"/>
                  </a:cubicBezTo>
                  <a:cubicBezTo>
                    <a:pt x="15" y="48"/>
                    <a:pt x="14" y="49"/>
                    <a:pt x="13" y="49"/>
                  </a:cubicBezTo>
                  <a:close/>
                  <a:moveTo>
                    <a:pt x="40" y="44"/>
                  </a:moveTo>
                  <a:cubicBezTo>
                    <a:pt x="38" y="44"/>
                    <a:pt x="37" y="46"/>
                    <a:pt x="37" y="48"/>
                  </a:cubicBezTo>
                  <a:cubicBezTo>
                    <a:pt x="37" y="50"/>
                    <a:pt x="38" y="51"/>
                    <a:pt x="40" y="51"/>
                  </a:cubicBezTo>
                  <a:cubicBezTo>
                    <a:pt x="42" y="51"/>
                    <a:pt x="44" y="50"/>
                    <a:pt x="44" y="48"/>
                  </a:cubicBezTo>
                  <a:cubicBezTo>
                    <a:pt x="44" y="46"/>
                    <a:pt x="42" y="44"/>
                    <a:pt x="40" y="44"/>
                  </a:cubicBezTo>
                  <a:close/>
                  <a:moveTo>
                    <a:pt x="40" y="49"/>
                  </a:moveTo>
                  <a:cubicBezTo>
                    <a:pt x="39" y="49"/>
                    <a:pt x="39" y="48"/>
                    <a:pt x="39" y="48"/>
                  </a:cubicBezTo>
                  <a:cubicBezTo>
                    <a:pt x="39" y="47"/>
                    <a:pt x="39" y="46"/>
                    <a:pt x="40" y="46"/>
                  </a:cubicBezTo>
                  <a:cubicBezTo>
                    <a:pt x="41" y="46"/>
                    <a:pt x="42" y="47"/>
                    <a:pt x="42" y="48"/>
                  </a:cubicBezTo>
                  <a:cubicBezTo>
                    <a:pt x="42" y="48"/>
                    <a:pt x="41" y="49"/>
                    <a:pt x="40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4" name="Freeform 28"/>
            <p:cNvSpPr>
              <a:spLocks noEditPoints="1"/>
            </p:cNvSpPr>
            <p:nvPr/>
          </p:nvSpPr>
          <p:spPr bwMode="auto">
            <a:xfrm>
              <a:off x="3637416" y="3912724"/>
              <a:ext cx="399647" cy="324286"/>
            </a:xfrm>
            <a:custGeom>
              <a:avLst/>
              <a:gdLst>
                <a:gd name="T0" fmla="*/ 26 w 74"/>
                <a:gd name="T1" fmla="*/ 0 h 60"/>
                <a:gd name="T2" fmla="*/ 19 w 74"/>
                <a:gd name="T3" fmla="*/ 53 h 60"/>
                <a:gd name="T4" fmla="*/ 49 w 74"/>
                <a:gd name="T5" fmla="*/ 60 h 60"/>
                <a:gd name="T6" fmla="*/ 56 w 74"/>
                <a:gd name="T7" fmla="*/ 7 h 60"/>
                <a:gd name="T8" fmla="*/ 53 w 74"/>
                <a:gd name="T9" fmla="*/ 7 h 60"/>
                <a:gd name="T10" fmla="*/ 49 w 74"/>
                <a:gd name="T11" fmla="*/ 57 h 60"/>
                <a:gd name="T12" fmla="*/ 22 w 74"/>
                <a:gd name="T13" fmla="*/ 53 h 60"/>
                <a:gd name="T14" fmla="*/ 26 w 74"/>
                <a:gd name="T15" fmla="*/ 3 h 60"/>
                <a:gd name="T16" fmla="*/ 53 w 74"/>
                <a:gd name="T17" fmla="*/ 7 h 60"/>
                <a:gd name="T18" fmla="*/ 25 w 74"/>
                <a:gd name="T19" fmla="*/ 6 h 60"/>
                <a:gd name="T20" fmla="*/ 24 w 74"/>
                <a:gd name="T21" fmla="*/ 50 h 60"/>
                <a:gd name="T22" fmla="*/ 50 w 74"/>
                <a:gd name="T23" fmla="*/ 51 h 60"/>
                <a:gd name="T24" fmla="*/ 51 w 74"/>
                <a:gd name="T25" fmla="*/ 7 h 60"/>
                <a:gd name="T26" fmla="*/ 49 w 74"/>
                <a:gd name="T27" fmla="*/ 49 h 60"/>
                <a:gd name="T28" fmla="*/ 26 w 74"/>
                <a:gd name="T29" fmla="*/ 8 h 60"/>
                <a:gd name="T30" fmla="*/ 49 w 74"/>
                <a:gd name="T31" fmla="*/ 49 h 60"/>
                <a:gd name="T32" fmla="*/ 37 w 74"/>
                <a:gd name="T33" fmla="*/ 56 h 60"/>
                <a:gd name="T34" fmla="*/ 37 w 74"/>
                <a:gd name="T35" fmla="*/ 52 h 60"/>
                <a:gd name="T36" fmla="*/ 74 w 74"/>
                <a:gd name="T37" fmla="*/ 23 h 60"/>
                <a:gd name="T38" fmla="*/ 67 w 74"/>
                <a:gd name="T39" fmla="*/ 41 h 60"/>
                <a:gd name="T40" fmla="*/ 66 w 74"/>
                <a:gd name="T41" fmla="*/ 39 h 60"/>
                <a:gd name="T42" fmla="*/ 66 w 74"/>
                <a:gd name="T43" fmla="*/ 7 h 60"/>
                <a:gd name="T44" fmla="*/ 68 w 74"/>
                <a:gd name="T45" fmla="*/ 6 h 60"/>
                <a:gd name="T46" fmla="*/ 69 w 74"/>
                <a:gd name="T47" fmla="*/ 23 h 60"/>
                <a:gd name="T48" fmla="*/ 64 w 74"/>
                <a:gd name="T49" fmla="*/ 37 h 60"/>
                <a:gd name="T50" fmla="*/ 63 w 74"/>
                <a:gd name="T51" fmla="*/ 35 h 60"/>
                <a:gd name="T52" fmla="*/ 63 w 74"/>
                <a:gd name="T53" fmla="*/ 11 h 60"/>
                <a:gd name="T54" fmla="*/ 65 w 74"/>
                <a:gd name="T55" fmla="*/ 10 h 60"/>
                <a:gd name="T56" fmla="*/ 64 w 74"/>
                <a:gd name="T57" fmla="*/ 23 h 60"/>
                <a:gd name="T58" fmla="*/ 60 w 74"/>
                <a:gd name="T59" fmla="*/ 33 h 60"/>
                <a:gd name="T60" fmla="*/ 60 w 74"/>
                <a:gd name="T61" fmla="*/ 31 h 60"/>
                <a:gd name="T62" fmla="*/ 60 w 74"/>
                <a:gd name="T63" fmla="*/ 15 h 60"/>
                <a:gd name="T64" fmla="*/ 61 w 74"/>
                <a:gd name="T65" fmla="*/ 14 h 60"/>
                <a:gd name="T66" fmla="*/ 8 w 74"/>
                <a:gd name="T67" fmla="*/ 39 h 60"/>
                <a:gd name="T68" fmla="*/ 7 w 74"/>
                <a:gd name="T69" fmla="*/ 41 h 60"/>
                <a:gd name="T70" fmla="*/ 0 w 74"/>
                <a:gd name="T71" fmla="*/ 23 h 60"/>
                <a:gd name="T72" fmla="*/ 8 w 74"/>
                <a:gd name="T73" fmla="*/ 6 h 60"/>
                <a:gd name="T74" fmla="*/ 2 w 74"/>
                <a:gd name="T75" fmla="*/ 23 h 60"/>
                <a:gd name="T76" fmla="*/ 12 w 74"/>
                <a:gd name="T77" fmla="*/ 35 h 60"/>
                <a:gd name="T78" fmla="*/ 11 w 74"/>
                <a:gd name="T79" fmla="*/ 37 h 60"/>
                <a:gd name="T80" fmla="*/ 6 w 74"/>
                <a:gd name="T81" fmla="*/ 23 h 60"/>
                <a:gd name="T82" fmla="*/ 11 w 74"/>
                <a:gd name="T83" fmla="*/ 10 h 60"/>
                <a:gd name="T84" fmla="*/ 8 w 74"/>
                <a:gd name="T85" fmla="*/ 23 h 60"/>
                <a:gd name="T86" fmla="*/ 15 w 74"/>
                <a:gd name="T87" fmla="*/ 15 h 60"/>
                <a:gd name="T88" fmla="*/ 15 w 74"/>
                <a:gd name="T89" fmla="*/ 31 h 60"/>
                <a:gd name="T90" fmla="*/ 14 w 74"/>
                <a:gd name="T91" fmla="*/ 33 h 60"/>
                <a:gd name="T92" fmla="*/ 11 w 74"/>
                <a:gd name="T93" fmla="*/ 23 h 60"/>
                <a:gd name="T94" fmla="*/ 15 w 74"/>
                <a:gd name="T95" fmla="*/ 1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4" h="60">
                  <a:moveTo>
                    <a:pt x="4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2" y="0"/>
                    <a:pt x="19" y="3"/>
                    <a:pt x="19" y="7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6"/>
                    <a:pt x="22" y="60"/>
                    <a:pt x="26" y="60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53" y="60"/>
                    <a:pt x="56" y="56"/>
                    <a:pt x="56" y="53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3"/>
                    <a:pt x="53" y="0"/>
                    <a:pt x="49" y="0"/>
                  </a:cubicBezTo>
                  <a:close/>
                  <a:moveTo>
                    <a:pt x="53" y="7"/>
                  </a:moveTo>
                  <a:cubicBezTo>
                    <a:pt x="53" y="53"/>
                    <a:pt x="53" y="53"/>
                    <a:pt x="53" y="53"/>
                  </a:cubicBezTo>
                  <a:cubicBezTo>
                    <a:pt x="53" y="55"/>
                    <a:pt x="51" y="57"/>
                    <a:pt x="49" y="57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4" y="57"/>
                    <a:pt x="22" y="55"/>
                    <a:pt x="22" y="5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4" y="3"/>
                    <a:pt x="26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1" y="3"/>
                    <a:pt x="53" y="5"/>
                    <a:pt x="53" y="7"/>
                  </a:cubicBezTo>
                  <a:close/>
                  <a:moveTo>
                    <a:pt x="50" y="6"/>
                  </a:move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7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1"/>
                    <a:pt x="24" y="51"/>
                    <a:pt x="25" y="51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0" y="51"/>
                    <a:pt x="51" y="51"/>
                    <a:pt x="51" y="50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lose/>
                  <a:moveTo>
                    <a:pt x="49" y="49"/>
                  </a:moveTo>
                  <a:cubicBezTo>
                    <a:pt x="26" y="49"/>
                    <a:pt x="26" y="49"/>
                    <a:pt x="26" y="49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49" y="8"/>
                    <a:pt x="49" y="8"/>
                    <a:pt x="49" y="8"/>
                  </a:cubicBezTo>
                  <a:lnTo>
                    <a:pt x="49" y="49"/>
                  </a:lnTo>
                  <a:close/>
                  <a:moveTo>
                    <a:pt x="39" y="54"/>
                  </a:moveTo>
                  <a:cubicBezTo>
                    <a:pt x="39" y="55"/>
                    <a:pt x="38" y="56"/>
                    <a:pt x="37" y="56"/>
                  </a:cubicBezTo>
                  <a:cubicBezTo>
                    <a:pt x="36" y="56"/>
                    <a:pt x="35" y="55"/>
                    <a:pt x="35" y="54"/>
                  </a:cubicBezTo>
                  <a:cubicBezTo>
                    <a:pt x="35" y="53"/>
                    <a:pt x="36" y="52"/>
                    <a:pt x="37" y="52"/>
                  </a:cubicBezTo>
                  <a:cubicBezTo>
                    <a:pt x="38" y="52"/>
                    <a:pt x="39" y="53"/>
                    <a:pt x="39" y="54"/>
                  </a:cubicBezTo>
                  <a:close/>
                  <a:moveTo>
                    <a:pt x="74" y="23"/>
                  </a:moveTo>
                  <a:cubicBezTo>
                    <a:pt x="74" y="30"/>
                    <a:pt x="72" y="36"/>
                    <a:pt x="68" y="41"/>
                  </a:cubicBezTo>
                  <a:cubicBezTo>
                    <a:pt x="68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6" y="40"/>
                    <a:pt x="66" y="40"/>
                    <a:pt x="66" y="39"/>
                  </a:cubicBezTo>
                  <a:cubicBezTo>
                    <a:pt x="70" y="35"/>
                    <a:pt x="72" y="29"/>
                    <a:pt x="72" y="23"/>
                  </a:cubicBezTo>
                  <a:cubicBezTo>
                    <a:pt x="72" y="17"/>
                    <a:pt x="70" y="12"/>
                    <a:pt x="66" y="7"/>
                  </a:cubicBezTo>
                  <a:cubicBezTo>
                    <a:pt x="66" y="7"/>
                    <a:pt x="66" y="6"/>
                    <a:pt x="67" y="6"/>
                  </a:cubicBezTo>
                  <a:cubicBezTo>
                    <a:pt x="67" y="5"/>
                    <a:pt x="68" y="6"/>
                    <a:pt x="68" y="6"/>
                  </a:cubicBezTo>
                  <a:cubicBezTo>
                    <a:pt x="72" y="11"/>
                    <a:pt x="74" y="17"/>
                    <a:pt x="74" y="23"/>
                  </a:cubicBezTo>
                  <a:close/>
                  <a:moveTo>
                    <a:pt x="69" y="23"/>
                  </a:moveTo>
                  <a:cubicBezTo>
                    <a:pt x="69" y="28"/>
                    <a:pt x="67" y="33"/>
                    <a:pt x="65" y="36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7"/>
                    <a:pt x="63" y="37"/>
                    <a:pt x="63" y="37"/>
                  </a:cubicBezTo>
                  <a:cubicBezTo>
                    <a:pt x="63" y="36"/>
                    <a:pt x="63" y="36"/>
                    <a:pt x="63" y="35"/>
                  </a:cubicBezTo>
                  <a:cubicBezTo>
                    <a:pt x="66" y="32"/>
                    <a:pt x="67" y="28"/>
                    <a:pt x="67" y="23"/>
                  </a:cubicBezTo>
                  <a:cubicBezTo>
                    <a:pt x="67" y="19"/>
                    <a:pt x="66" y="15"/>
                    <a:pt x="63" y="11"/>
                  </a:cubicBezTo>
                  <a:cubicBezTo>
                    <a:pt x="63" y="11"/>
                    <a:pt x="63" y="10"/>
                    <a:pt x="63" y="10"/>
                  </a:cubicBezTo>
                  <a:cubicBezTo>
                    <a:pt x="64" y="10"/>
                    <a:pt x="64" y="10"/>
                    <a:pt x="65" y="10"/>
                  </a:cubicBezTo>
                  <a:cubicBezTo>
                    <a:pt x="67" y="14"/>
                    <a:pt x="69" y="19"/>
                    <a:pt x="69" y="23"/>
                  </a:cubicBezTo>
                  <a:close/>
                  <a:moveTo>
                    <a:pt x="64" y="23"/>
                  </a:moveTo>
                  <a:cubicBezTo>
                    <a:pt x="64" y="26"/>
                    <a:pt x="63" y="29"/>
                    <a:pt x="61" y="32"/>
                  </a:cubicBezTo>
                  <a:cubicBezTo>
                    <a:pt x="61" y="32"/>
                    <a:pt x="61" y="33"/>
                    <a:pt x="60" y="33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59" y="32"/>
                    <a:pt x="59" y="32"/>
                    <a:pt x="60" y="31"/>
                  </a:cubicBezTo>
                  <a:cubicBezTo>
                    <a:pt x="61" y="29"/>
                    <a:pt x="62" y="26"/>
                    <a:pt x="62" y="23"/>
                  </a:cubicBezTo>
                  <a:cubicBezTo>
                    <a:pt x="62" y="21"/>
                    <a:pt x="61" y="18"/>
                    <a:pt x="60" y="15"/>
                  </a:cubicBezTo>
                  <a:cubicBezTo>
                    <a:pt x="59" y="15"/>
                    <a:pt x="59" y="14"/>
                    <a:pt x="60" y="14"/>
                  </a:cubicBezTo>
                  <a:cubicBezTo>
                    <a:pt x="60" y="14"/>
                    <a:pt x="61" y="14"/>
                    <a:pt x="61" y="14"/>
                  </a:cubicBezTo>
                  <a:cubicBezTo>
                    <a:pt x="63" y="17"/>
                    <a:pt x="64" y="20"/>
                    <a:pt x="64" y="23"/>
                  </a:cubicBezTo>
                  <a:close/>
                  <a:moveTo>
                    <a:pt x="8" y="39"/>
                  </a:moveTo>
                  <a:cubicBezTo>
                    <a:pt x="9" y="40"/>
                    <a:pt x="8" y="40"/>
                    <a:pt x="8" y="41"/>
                  </a:cubicBezTo>
                  <a:cubicBezTo>
                    <a:pt x="8" y="41"/>
                    <a:pt x="8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3" y="36"/>
                    <a:pt x="0" y="30"/>
                    <a:pt x="0" y="23"/>
                  </a:cubicBezTo>
                  <a:cubicBezTo>
                    <a:pt x="0" y="17"/>
                    <a:pt x="3" y="11"/>
                    <a:pt x="7" y="6"/>
                  </a:cubicBezTo>
                  <a:cubicBezTo>
                    <a:pt x="7" y="6"/>
                    <a:pt x="8" y="5"/>
                    <a:pt x="8" y="6"/>
                  </a:cubicBezTo>
                  <a:cubicBezTo>
                    <a:pt x="8" y="6"/>
                    <a:pt x="9" y="7"/>
                    <a:pt x="8" y="7"/>
                  </a:cubicBezTo>
                  <a:cubicBezTo>
                    <a:pt x="5" y="12"/>
                    <a:pt x="2" y="17"/>
                    <a:pt x="2" y="23"/>
                  </a:cubicBezTo>
                  <a:cubicBezTo>
                    <a:pt x="2" y="29"/>
                    <a:pt x="5" y="35"/>
                    <a:pt x="8" y="39"/>
                  </a:cubicBezTo>
                  <a:close/>
                  <a:moveTo>
                    <a:pt x="12" y="35"/>
                  </a:moveTo>
                  <a:cubicBezTo>
                    <a:pt x="12" y="36"/>
                    <a:pt x="12" y="36"/>
                    <a:pt x="11" y="3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0" y="37"/>
                    <a:pt x="10" y="37"/>
                    <a:pt x="10" y="36"/>
                  </a:cubicBezTo>
                  <a:cubicBezTo>
                    <a:pt x="7" y="33"/>
                    <a:pt x="6" y="28"/>
                    <a:pt x="6" y="23"/>
                  </a:cubicBezTo>
                  <a:cubicBezTo>
                    <a:pt x="6" y="19"/>
                    <a:pt x="7" y="14"/>
                    <a:pt x="10" y="10"/>
                  </a:cubicBezTo>
                  <a:cubicBezTo>
                    <a:pt x="10" y="10"/>
                    <a:pt x="11" y="10"/>
                    <a:pt x="11" y="10"/>
                  </a:cubicBezTo>
                  <a:cubicBezTo>
                    <a:pt x="12" y="10"/>
                    <a:pt x="12" y="11"/>
                    <a:pt x="12" y="11"/>
                  </a:cubicBezTo>
                  <a:cubicBezTo>
                    <a:pt x="9" y="15"/>
                    <a:pt x="8" y="19"/>
                    <a:pt x="8" y="23"/>
                  </a:cubicBezTo>
                  <a:cubicBezTo>
                    <a:pt x="8" y="28"/>
                    <a:pt x="9" y="32"/>
                    <a:pt x="12" y="35"/>
                  </a:cubicBezTo>
                  <a:close/>
                  <a:moveTo>
                    <a:pt x="15" y="15"/>
                  </a:moveTo>
                  <a:cubicBezTo>
                    <a:pt x="14" y="18"/>
                    <a:pt x="13" y="21"/>
                    <a:pt x="13" y="23"/>
                  </a:cubicBezTo>
                  <a:cubicBezTo>
                    <a:pt x="13" y="26"/>
                    <a:pt x="14" y="29"/>
                    <a:pt x="15" y="31"/>
                  </a:cubicBezTo>
                  <a:cubicBezTo>
                    <a:pt x="15" y="32"/>
                    <a:pt x="15" y="32"/>
                    <a:pt x="15" y="33"/>
                  </a:cubicBezTo>
                  <a:cubicBezTo>
                    <a:pt x="15" y="33"/>
                    <a:pt x="14" y="33"/>
                    <a:pt x="14" y="33"/>
                  </a:cubicBezTo>
                  <a:cubicBezTo>
                    <a:pt x="14" y="33"/>
                    <a:pt x="14" y="32"/>
                    <a:pt x="13" y="32"/>
                  </a:cubicBezTo>
                  <a:cubicBezTo>
                    <a:pt x="12" y="29"/>
                    <a:pt x="11" y="26"/>
                    <a:pt x="11" y="23"/>
                  </a:cubicBezTo>
                  <a:cubicBezTo>
                    <a:pt x="11" y="20"/>
                    <a:pt x="12" y="17"/>
                    <a:pt x="13" y="14"/>
                  </a:cubicBezTo>
                  <a:cubicBezTo>
                    <a:pt x="14" y="14"/>
                    <a:pt x="14" y="14"/>
                    <a:pt x="15" y="14"/>
                  </a:cubicBezTo>
                  <a:cubicBezTo>
                    <a:pt x="15" y="14"/>
                    <a:pt x="15" y="15"/>
                    <a:pt x="15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5" name="Freeform 15"/>
            <p:cNvSpPr>
              <a:spLocks noEditPoints="1"/>
            </p:cNvSpPr>
            <p:nvPr/>
          </p:nvSpPr>
          <p:spPr bwMode="auto">
            <a:xfrm>
              <a:off x="8200165" y="3107567"/>
              <a:ext cx="428644" cy="305865"/>
            </a:xfrm>
            <a:custGeom>
              <a:avLst/>
              <a:gdLst>
                <a:gd name="T0" fmla="*/ 9 w 84"/>
                <a:gd name="T1" fmla="*/ 37 h 60"/>
                <a:gd name="T2" fmla="*/ 74 w 84"/>
                <a:gd name="T3" fmla="*/ 37 h 60"/>
                <a:gd name="T4" fmla="*/ 10 w 84"/>
                <a:gd name="T5" fmla="*/ 5 h 60"/>
                <a:gd name="T6" fmla="*/ 11 w 84"/>
                <a:gd name="T7" fmla="*/ 7 h 60"/>
                <a:gd name="T8" fmla="*/ 32 w 84"/>
                <a:gd name="T9" fmla="*/ 24 h 60"/>
                <a:gd name="T10" fmla="*/ 33 w 84"/>
                <a:gd name="T11" fmla="*/ 25 h 60"/>
                <a:gd name="T12" fmla="*/ 34 w 84"/>
                <a:gd name="T13" fmla="*/ 29 h 60"/>
                <a:gd name="T14" fmla="*/ 37 w 84"/>
                <a:gd name="T15" fmla="*/ 29 h 60"/>
                <a:gd name="T16" fmla="*/ 37 w 84"/>
                <a:gd name="T17" fmla="*/ 31 h 60"/>
                <a:gd name="T18" fmla="*/ 41 w 84"/>
                <a:gd name="T19" fmla="*/ 32 h 60"/>
                <a:gd name="T20" fmla="*/ 43 w 84"/>
                <a:gd name="T21" fmla="*/ 32 h 60"/>
                <a:gd name="T22" fmla="*/ 47 w 84"/>
                <a:gd name="T23" fmla="*/ 30 h 60"/>
                <a:gd name="T24" fmla="*/ 48 w 84"/>
                <a:gd name="T25" fmla="*/ 29 h 60"/>
                <a:gd name="T26" fmla="*/ 51 w 84"/>
                <a:gd name="T27" fmla="*/ 27 h 60"/>
                <a:gd name="T28" fmla="*/ 50 w 84"/>
                <a:gd name="T29" fmla="*/ 25 h 60"/>
                <a:gd name="T30" fmla="*/ 52 w 84"/>
                <a:gd name="T31" fmla="*/ 23 h 60"/>
                <a:gd name="T32" fmla="*/ 51 w 84"/>
                <a:gd name="T33" fmla="*/ 20 h 60"/>
                <a:gd name="T34" fmla="*/ 50 w 84"/>
                <a:gd name="T35" fmla="*/ 18 h 60"/>
                <a:gd name="T36" fmla="*/ 49 w 84"/>
                <a:gd name="T37" fmla="*/ 15 h 60"/>
                <a:gd name="T38" fmla="*/ 47 w 84"/>
                <a:gd name="T39" fmla="*/ 15 h 60"/>
                <a:gd name="T40" fmla="*/ 46 w 84"/>
                <a:gd name="T41" fmla="*/ 13 h 60"/>
                <a:gd name="T42" fmla="*/ 42 w 84"/>
                <a:gd name="T43" fmla="*/ 13 h 60"/>
                <a:gd name="T44" fmla="*/ 40 w 84"/>
                <a:gd name="T45" fmla="*/ 12 h 60"/>
                <a:gd name="T46" fmla="*/ 37 w 84"/>
                <a:gd name="T47" fmla="*/ 14 h 60"/>
                <a:gd name="T48" fmla="*/ 35 w 84"/>
                <a:gd name="T49" fmla="*/ 14 h 60"/>
                <a:gd name="T50" fmla="*/ 33 w 84"/>
                <a:gd name="T51" fmla="*/ 18 h 60"/>
                <a:gd name="T52" fmla="*/ 33 w 84"/>
                <a:gd name="T53" fmla="*/ 20 h 60"/>
                <a:gd name="T54" fmla="*/ 31 w 84"/>
                <a:gd name="T55" fmla="*/ 22 h 60"/>
                <a:gd name="T56" fmla="*/ 33 w 84"/>
                <a:gd name="T57" fmla="*/ 22 h 60"/>
                <a:gd name="T58" fmla="*/ 35 w 84"/>
                <a:gd name="T59" fmla="*/ 17 h 60"/>
                <a:gd name="T60" fmla="*/ 39 w 84"/>
                <a:gd name="T61" fmla="*/ 14 h 60"/>
                <a:gd name="T62" fmla="*/ 45 w 84"/>
                <a:gd name="T63" fmla="*/ 14 h 60"/>
                <a:gd name="T64" fmla="*/ 49 w 84"/>
                <a:gd name="T65" fmla="*/ 17 h 60"/>
                <a:gd name="T66" fmla="*/ 50 w 84"/>
                <a:gd name="T67" fmla="*/ 22 h 60"/>
                <a:gd name="T68" fmla="*/ 49 w 84"/>
                <a:gd name="T69" fmla="*/ 26 h 60"/>
                <a:gd name="T70" fmla="*/ 45 w 84"/>
                <a:gd name="T71" fmla="*/ 30 h 60"/>
                <a:gd name="T72" fmla="*/ 39 w 84"/>
                <a:gd name="T73" fmla="*/ 30 h 60"/>
                <a:gd name="T74" fmla="*/ 35 w 84"/>
                <a:gd name="T75" fmla="*/ 27 h 60"/>
                <a:gd name="T76" fmla="*/ 33 w 84"/>
                <a:gd name="T77" fmla="*/ 22 h 60"/>
                <a:gd name="T78" fmla="*/ 42 w 84"/>
                <a:gd name="T79" fmla="*/ 27 h 60"/>
                <a:gd name="T80" fmla="*/ 37 w 84"/>
                <a:gd name="T81" fmla="*/ 22 h 60"/>
                <a:gd name="T82" fmla="*/ 44 w 84"/>
                <a:gd name="T83" fmla="*/ 22 h 60"/>
                <a:gd name="T84" fmla="*/ 42 w 84"/>
                <a:gd name="T85" fmla="*/ 19 h 60"/>
                <a:gd name="T86" fmla="*/ 79 w 84"/>
                <a:gd name="T87" fmla="*/ 6 h 60"/>
                <a:gd name="T88" fmla="*/ 5 w 84"/>
                <a:gd name="T89" fmla="*/ 6 h 60"/>
                <a:gd name="T90" fmla="*/ 0 w 84"/>
                <a:gd name="T91" fmla="*/ 51 h 60"/>
                <a:gd name="T92" fmla="*/ 0 w 84"/>
                <a:gd name="T93" fmla="*/ 55 h 60"/>
                <a:gd name="T94" fmla="*/ 84 w 84"/>
                <a:gd name="T95" fmla="*/ 55 h 60"/>
                <a:gd name="T96" fmla="*/ 76 w 84"/>
                <a:gd name="T97" fmla="*/ 57 h 60"/>
                <a:gd name="T98" fmla="*/ 3 w 84"/>
                <a:gd name="T99" fmla="*/ 53 h 60"/>
                <a:gd name="T100" fmla="*/ 30 w 84"/>
                <a:gd name="T101" fmla="*/ 56 h 60"/>
                <a:gd name="T102" fmla="*/ 54 w 84"/>
                <a:gd name="T103" fmla="*/ 53 h 60"/>
                <a:gd name="T104" fmla="*/ 76 w 84"/>
                <a:gd name="T105" fmla="*/ 57 h 60"/>
                <a:gd name="T106" fmla="*/ 52 w 84"/>
                <a:gd name="T107" fmla="*/ 54 h 60"/>
                <a:gd name="T108" fmla="*/ 53 w 84"/>
                <a:gd name="T109" fmla="*/ 51 h 60"/>
                <a:gd name="T110" fmla="*/ 7 w 84"/>
                <a:gd name="T111" fmla="*/ 43 h 60"/>
                <a:gd name="T112" fmla="*/ 53 w 84"/>
                <a:gd name="T113" fmla="*/ 51 h 60"/>
                <a:gd name="T114" fmla="*/ 8 w 84"/>
                <a:gd name="T115" fmla="*/ 41 h 60"/>
                <a:gd name="T116" fmla="*/ 10 w 84"/>
                <a:gd name="T117" fmla="*/ 3 h 60"/>
                <a:gd name="T118" fmla="*/ 76 w 84"/>
                <a:gd name="T119" fmla="*/ 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4" h="60">
                  <a:moveTo>
                    <a:pt x="10" y="5"/>
                  </a:moveTo>
                  <a:cubicBezTo>
                    <a:pt x="10" y="5"/>
                    <a:pt x="9" y="5"/>
                    <a:pt x="9" y="6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7"/>
                    <a:pt x="10" y="38"/>
                    <a:pt x="10" y="38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38"/>
                    <a:pt x="74" y="37"/>
                    <a:pt x="74" y="37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5"/>
                    <a:pt x="74" y="5"/>
                    <a:pt x="73" y="5"/>
                  </a:cubicBezTo>
                  <a:lnTo>
                    <a:pt x="10" y="5"/>
                  </a:lnTo>
                  <a:close/>
                  <a:moveTo>
                    <a:pt x="72" y="36"/>
                  </a:moveTo>
                  <a:cubicBezTo>
                    <a:pt x="11" y="36"/>
                    <a:pt x="11" y="36"/>
                    <a:pt x="11" y="36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72" y="7"/>
                    <a:pt x="72" y="7"/>
                    <a:pt x="72" y="7"/>
                  </a:cubicBezTo>
                  <a:lnTo>
                    <a:pt x="72" y="36"/>
                  </a:lnTo>
                  <a:close/>
                  <a:moveTo>
                    <a:pt x="32" y="24"/>
                  </a:moveTo>
                  <a:cubicBezTo>
                    <a:pt x="32" y="24"/>
                    <a:pt x="33" y="24"/>
                    <a:pt x="33" y="24"/>
                  </a:cubicBezTo>
                  <a:cubicBezTo>
                    <a:pt x="33" y="24"/>
                    <a:pt x="33" y="24"/>
                    <a:pt x="34" y="25"/>
                  </a:cubicBezTo>
                  <a:cubicBezTo>
                    <a:pt x="34" y="25"/>
                    <a:pt x="34" y="25"/>
                    <a:pt x="33" y="25"/>
                  </a:cubicBezTo>
                  <a:cubicBezTo>
                    <a:pt x="33" y="25"/>
                    <a:pt x="33" y="26"/>
                    <a:pt x="33" y="26"/>
                  </a:cubicBezTo>
                  <a:cubicBezTo>
                    <a:pt x="33" y="26"/>
                    <a:pt x="33" y="26"/>
                    <a:pt x="33" y="27"/>
                  </a:cubicBezTo>
                  <a:cubicBezTo>
                    <a:pt x="33" y="28"/>
                    <a:pt x="34" y="28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6" y="29"/>
                    <a:pt x="36" y="29"/>
                  </a:cubicBezTo>
                  <a:cubicBezTo>
                    <a:pt x="36" y="29"/>
                    <a:pt x="36" y="28"/>
                    <a:pt x="37" y="29"/>
                  </a:cubicBezTo>
                  <a:cubicBezTo>
                    <a:pt x="37" y="29"/>
                    <a:pt x="37" y="29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1"/>
                    <a:pt x="39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1" y="32"/>
                    <a:pt x="41" y="32"/>
                  </a:cubicBezTo>
                  <a:cubicBezTo>
                    <a:pt x="41" y="32"/>
                    <a:pt x="41" y="31"/>
                    <a:pt x="41" y="31"/>
                  </a:cubicBezTo>
                  <a:cubicBezTo>
                    <a:pt x="41" y="30"/>
                    <a:pt x="42" y="30"/>
                    <a:pt x="42" y="31"/>
                  </a:cubicBezTo>
                  <a:cubicBezTo>
                    <a:pt x="42" y="31"/>
                    <a:pt x="43" y="32"/>
                    <a:pt x="43" y="32"/>
                  </a:cubicBezTo>
                  <a:cubicBezTo>
                    <a:pt x="43" y="32"/>
                    <a:pt x="43" y="32"/>
                    <a:pt x="44" y="32"/>
                  </a:cubicBezTo>
                  <a:cubicBezTo>
                    <a:pt x="44" y="32"/>
                    <a:pt x="45" y="31"/>
                    <a:pt x="46" y="31"/>
                  </a:cubicBezTo>
                  <a:cubicBezTo>
                    <a:pt x="46" y="31"/>
                    <a:pt x="47" y="31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29"/>
                    <a:pt x="47" y="29"/>
                    <a:pt x="47" y="29"/>
                  </a:cubicBezTo>
                  <a:cubicBezTo>
                    <a:pt x="47" y="28"/>
                    <a:pt x="47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50" y="28"/>
                    <a:pt x="50" y="28"/>
                    <a:pt x="51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5"/>
                    <a:pt x="5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24"/>
                    <a:pt x="50" y="24"/>
                    <a:pt x="51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2" y="24"/>
                    <a:pt x="52" y="24"/>
                    <a:pt x="52" y="23"/>
                  </a:cubicBezTo>
                  <a:cubicBezTo>
                    <a:pt x="52" y="23"/>
                    <a:pt x="52" y="22"/>
                    <a:pt x="52" y="22"/>
                  </a:cubicBezTo>
                  <a:cubicBezTo>
                    <a:pt x="52" y="21"/>
                    <a:pt x="52" y="21"/>
                    <a:pt x="52" y="20"/>
                  </a:cubicBezTo>
                  <a:cubicBezTo>
                    <a:pt x="52" y="20"/>
                    <a:pt x="52" y="20"/>
                    <a:pt x="51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19"/>
                    <a:pt x="50" y="19"/>
                  </a:cubicBezTo>
                  <a:cubicBezTo>
                    <a:pt x="50" y="19"/>
                    <a:pt x="50" y="19"/>
                    <a:pt x="50" y="18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18"/>
                    <a:pt x="51" y="17"/>
                    <a:pt x="51" y="17"/>
                  </a:cubicBezTo>
                  <a:cubicBezTo>
                    <a:pt x="50" y="16"/>
                    <a:pt x="50" y="15"/>
                    <a:pt x="49" y="15"/>
                  </a:cubicBezTo>
                  <a:cubicBezTo>
                    <a:pt x="49" y="15"/>
                    <a:pt x="49" y="14"/>
                    <a:pt x="48" y="14"/>
                  </a:cubicBezTo>
                  <a:cubicBezTo>
                    <a:pt x="48" y="14"/>
                    <a:pt x="48" y="15"/>
                    <a:pt x="48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6" y="14"/>
                    <a:pt x="47" y="14"/>
                  </a:cubicBezTo>
                  <a:cubicBezTo>
                    <a:pt x="47" y="14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5" y="12"/>
                    <a:pt x="44" y="12"/>
                    <a:pt x="44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2" y="12"/>
                    <a:pt x="42" y="13"/>
                  </a:cubicBezTo>
                  <a:cubicBezTo>
                    <a:pt x="42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9" y="12"/>
                    <a:pt x="38" y="12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4"/>
                    <a:pt x="37" y="14"/>
                  </a:cubicBezTo>
                  <a:cubicBezTo>
                    <a:pt x="37" y="14"/>
                    <a:pt x="37" y="15"/>
                    <a:pt x="37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5" y="14"/>
                    <a:pt x="35" y="14"/>
                  </a:cubicBezTo>
                  <a:cubicBezTo>
                    <a:pt x="35" y="14"/>
                    <a:pt x="35" y="15"/>
                    <a:pt x="34" y="15"/>
                  </a:cubicBezTo>
                  <a:cubicBezTo>
                    <a:pt x="34" y="15"/>
                    <a:pt x="33" y="16"/>
                    <a:pt x="33" y="17"/>
                  </a:cubicBezTo>
                  <a:cubicBezTo>
                    <a:pt x="33" y="17"/>
                    <a:pt x="33" y="18"/>
                    <a:pt x="3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3" y="20"/>
                    <a:pt x="33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1"/>
                    <a:pt x="31" y="21"/>
                    <a:pt x="31" y="22"/>
                  </a:cubicBezTo>
                  <a:cubicBezTo>
                    <a:pt x="31" y="22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lose/>
                  <a:moveTo>
                    <a:pt x="33" y="22"/>
                  </a:moveTo>
                  <a:cubicBezTo>
                    <a:pt x="34" y="21"/>
                    <a:pt x="35" y="21"/>
                    <a:pt x="35" y="20"/>
                  </a:cubicBezTo>
                  <a:cubicBezTo>
                    <a:pt x="36" y="19"/>
                    <a:pt x="36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7" y="17"/>
                    <a:pt x="38" y="17"/>
                  </a:cubicBezTo>
                  <a:cubicBezTo>
                    <a:pt x="39" y="16"/>
                    <a:pt x="39" y="15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0" y="15"/>
                    <a:pt x="41" y="15"/>
                    <a:pt x="42" y="15"/>
                  </a:cubicBezTo>
                  <a:cubicBezTo>
                    <a:pt x="43" y="15"/>
                    <a:pt x="44" y="15"/>
                    <a:pt x="44" y="14"/>
                  </a:cubicBezTo>
                  <a:cubicBezTo>
                    <a:pt x="44" y="14"/>
                    <a:pt x="44" y="14"/>
                    <a:pt x="45" y="14"/>
                  </a:cubicBezTo>
                  <a:cubicBezTo>
                    <a:pt x="44" y="15"/>
                    <a:pt x="45" y="16"/>
                    <a:pt x="46" y="17"/>
                  </a:cubicBezTo>
                  <a:cubicBezTo>
                    <a:pt x="46" y="17"/>
                    <a:pt x="47" y="17"/>
                    <a:pt x="48" y="17"/>
                  </a:cubicBezTo>
                  <a:cubicBezTo>
                    <a:pt x="48" y="17"/>
                    <a:pt x="48" y="17"/>
                    <a:pt x="49" y="17"/>
                  </a:cubicBezTo>
                  <a:cubicBezTo>
                    <a:pt x="48" y="18"/>
                    <a:pt x="48" y="19"/>
                    <a:pt x="48" y="20"/>
                  </a:cubicBezTo>
                  <a:cubicBezTo>
                    <a:pt x="48" y="21"/>
                    <a:pt x="49" y="21"/>
                    <a:pt x="50" y="2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9" y="22"/>
                    <a:pt x="48" y="23"/>
                    <a:pt x="48" y="24"/>
                  </a:cubicBezTo>
                  <a:cubicBezTo>
                    <a:pt x="48" y="25"/>
                    <a:pt x="48" y="26"/>
                    <a:pt x="49" y="26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7" y="27"/>
                    <a:pt x="46" y="27"/>
                    <a:pt x="46" y="27"/>
                  </a:cubicBezTo>
                  <a:cubicBezTo>
                    <a:pt x="45" y="28"/>
                    <a:pt x="44" y="29"/>
                    <a:pt x="45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4" y="29"/>
                    <a:pt x="43" y="28"/>
                    <a:pt x="42" y="28"/>
                  </a:cubicBezTo>
                  <a:cubicBezTo>
                    <a:pt x="41" y="28"/>
                    <a:pt x="40" y="29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29"/>
                    <a:pt x="39" y="28"/>
                    <a:pt x="38" y="27"/>
                  </a:cubicBezTo>
                  <a:cubicBezTo>
                    <a:pt x="37" y="27"/>
                    <a:pt x="36" y="27"/>
                    <a:pt x="35" y="27"/>
                  </a:cubicBezTo>
                  <a:cubicBezTo>
                    <a:pt x="35" y="27"/>
                    <a:pt x="35" y="27"/>
                    <a:pt x="35" y="26"/>
                  </a:cubicBezTo>
                  <a:cubicBezTo>
                    <a:pt x="36" y="26"/>
                    <a:pt x="36" y="25"/>
                    <a:pt x="35" y="24"/>
                  </a:cubicBezTo>
                  <a:cubicBezTo>
                    <a:pt x="35" y="23"/>
                    <a:pt x="34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lose/>
                  <a:moveTo>
                    <a:pt x="42" y="27"/>
                  </a:moveTo>
                  <a:cubicBezTo>
                    <a:pt x="44" y="27"/>
                    <a:pt x="46" y="24"/>
                    <a:pt x="46" y="22"/>
                  </a:cubicBezTo>
                  <a:cubicBezTo>
                    <a:pt x="46" y="19"/>
                    <a:pt x="44" y="17"/>
                    <a:pt x="42" y="17"/>
                  </a:cubicBezTo>
                  <a:cubicBezTo>
                    <a:pt x="39" y="17"/>
                    <a:pt x="37" y="19"/>
                    <a:pt x="37" y="22"/>
                  </a:cubicBezTo>
                  <a:cubicBezTo>
                    <a:pt x="37" y="24"/>
                    <a:pt x="39" y="27"/>
                    <a:pt x="42" y="27"/>
                  </a:cubicBezTo>
                  <a:close/>
                  <a:moveTo>
                    <a:pt x="42" y="19"/>
                  </a:moveTo>
                  <a:cubicBezTo>
                    <a:pt x="43" y="19"/>
                    <a:pt x="44" y="20"/>
                    <a:pt x="44" y="22"/>
                  </a:cubicBezTo>
                  <a:cubicBezTo>
                    <a:pt x="44" y="23"/>
                    <a:pt x="43" y="25"/>
                    <a:pt x="42" y="25"/>
                  </a:cubicBezTo>
                  <a:cubicBezTo>
                    <a:pt x="40" y="25"/>
                    <a:pt x="39" y="23"/>
                    <a:pt x="39" y="22"/>
                  </a:cubicBezTo>
                  <a:cubicBezTo>
                    <a:pt x="39" y="20"/>
                    <a:pt x="40" y="19"/>
                    <a:pt x="42" y="19"/>
                  </a:cubicBezTo>
                  <a:close/>
                  <a:moveTo>
                    <a:pt x="84" y="51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1"/>
                    <a:pt x="78" y="0"/>
                    <a:pt x="74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0"/>
                    <a:pt x="5" y="1"/>
                    <a:pt x="5" y="6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3"/>
                    <a:pt x="0" y="55"/>
                  </a:cubicBezTo>
                  <a:cubicBezTo>
                    <a:pt x="0" y="58"/>
                    <a:pt x="3" y="60"/>
                    <a:pt x="7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80" y="60"/>
                    <a:pt x="84" y="58"/>
                    <a:pt x="84" y="55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1"/>
                  </a:cubicBezTo>
                  <a:close/>
                  <a:moveTo>
                    <a:pt x="76" y="57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5" y="57"/>
                    <a:pt x="3" y="56"/>
                    <a:pt x="3" y="55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9" y="56"/>
                    <a:pt x="30" y="56"/>
                    <a:pt x="30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6"/>
                    <a:pt x="54" y="56"/>
                    <a:pt x="54" y="55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81" y="56"/>
                    <a:pt x="79" y="57"/>
                    <a:pt x="76" y="57"/>
                  </a:cubicBezTo>
                  <a:close/>
                  <a:moveTo>
                    <a:pt x="31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31" y="53"/>
                  </a:lnTo>
                  <a:close/>
                  <a:moveTo>
                    <a:pt x="53" y="51"/>
                  </a:moveTo>
                  <a:cubicBezTo>
                    <a:pt x="30" y="51"/>
                    <a:pt x="30" y="51"/>
                    <a:pt x="30" y="51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6" y="43"/>
                    <a:pt x="76" y="43"/>
                    <a:pt x="76" y="43"/>
                  </a:cubicBezTo>
                  <a:cubicBezTo>
                    <a:pt x="80" y="51"/>
                    <a:pt x="80" y="51"/>
                    <a:pt x="80" y="51"/>
                  </a:cubicBezTo>
                  <a:lnTo>
                    <a:pt x="53" y="51"/>
                  </a:lnTo>
                  <a:close/>
                  <a:moveTo>
                    <a:pt x="76" y="6"/>
                  </a:moveTo>
                  <a:cubicBezTo>
                    <a:pt x="76" y="41"/>
                    <a:pt x="76" y="41"/>
                    <a:pt x="76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8" y="4"/>
                    <a:pt x="8" y="3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5" y="3"/>
                    <a:pt x="76" y="3"/>
                  </a:cubicBezTo>
                  <a:cubicBezTo>
                    <a:pt x="76" y="4"/>
                    <a:pt x="76" y="5"/>
                    <a:pt x="76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6913482" y="4480515"/>
              <a:ext cx="376270" cy="268493"/>
            </a:xfrm>
            <a:custGeom>
              <a:avLst/>
              <a:gdLst>
                <a:gd name="T0" fmla="*/ 9 w 84"/>
                <a:gd name="T1" fmla="*/ 37 h 60"/>
                <a:gd name="T2" fmla="*/ 74 w 84"/>
                <a:gd name="T3" fmla="*/ 37 h 60"/>
                <a:gd name="T4" fmla="*/ 10 w 84"/>
                <a:gd name="T5" fmla="*/ 5 h 60"/>
                <a:gd name="T6" fmla="*/ 11 w 84"/>
                <a:gd name="T7" fmla="*/ 7 h 60"/>
                <a:gd name="T8" fmla="*/ 32 w 84"/>
                <a:gd name="T9" fmla="*/ 24 h 60"/>
                <a:gd name="T10" fmla="*/ 33 w 84"/>
                <a:gd name="T11" fmla="*/ 25 h 60"/>
                <a:gd name="T12" fmla="*/ 34 w 84"/>
                <a:gd name="T13" fmla="*/ 29 h 60"/>
                <a:gd name="T14" fmla="*/ 37 w 84"/>
                <a:gd name="T15" fmla="*/ 29 h 60"/>
                <a:gd name="T16" fmla="*/ 37 w 84"/>
                <a:gd name="T17" fmla="*/ 31 h 60"/>
                <a:gd name="T18" fmla="*/ 41 w 84"/>
                <a:gd name="T19" fmla="*/ 32 h 60"/>
                <a:gd name="T20" fmla="*/ 43 w 84"/>
                <a:gd name="T21" fmla="*/ 32 h 60"/>
                <a:gd name="T22" fmla="*/ 47 w 84"/>
                <a:gd name="T23" fmla="*/ 30 h 60"/>
                <a:gd name="T24" fmla="*/ 48 w 84"/>
                <a:gd name="T25" fmla="*/ 29 h 60"/>
                <a:gd name="T26" fmla="*/ 51 w 84"/>
                <a:gd name="T27" fmla="*/ 27 h 60"/>
                <a:gd name="T28" fmla="*/ 50 w 84"/>
                <a:gd name="T29" fmla="*/ 25 h 60"/>
                <a:gd name="T30" fmla="*/ 52 w 84"/>
                <a:gd name="T31" fmla="*/ 23 h 60"/>
                <a:gd name="T32" fmla="*/ 51 w 84"/>
                <a:gd name="T33" fmla="*/ 20 h 60"/>
                <a:gd name="T34" fmla="*/ 50 w 84"/>
                <a:gd name="T35" fmla="*/ 18 h 60"/>
                <a:gd name="T36" fmla="*/ 49 w 84"/>
                <a:gd name="T37" fmla="*/ 15 h 60"/>
                <a:gd name="T38" fmla="*/ 47 w 84"/>
                <a:gd name="T39" fmla="*/ 15 h 60"/>
                <a:gd name="T40" fmla="*/ 46 w 84"/>
                <a:gd name="T41" fmla="*/ 13 h 60"/>
                <a:gd name="T42" fmla="*/ 42 w 84"/>
                <a:gd name="T43" fmla="*/ 13 h 60"/>
                <a:gd name="T44" fmla="*/ 40 w 84"/>
                <a:gd name="T45" fmla="*/ 12 h 60"/>
                <a:gd name="T46" fmla="*/ 37 w 84"/>
                <a:gd name="T47" fmla="*/ 14 h 60"/>
                <a:gd name="T48" fmla="*/ 35 w 84"/>
                <a:gd name="T49" fmla="*/ 14 h 60"/>
                <a:gd name="T50" fmla="*/ 33 w 84"/>
                <a:gd name="T51" fmla="*/ 18 h 60"/>
                <a:gd name="T52" fmla="*/ 33 w 84"/>
                <a:gd name="T53" fmla="*/ 20 h 60"/>
                <a:gd name="T54" fmla="*/ 31 w 84"/>
                <a:gd name="T55" fmla="*/ 22 h 60"/>
                <a:gd name="T56" fmla="*/ 33 w 84"/>
                <a:gd name="T57" fmla="*/ 22 h 60"/>
                <a:gd name="T58" fmla="*/ 35 w 84"/>
                <a:gd name="T59" fmla="*/ 17 h 60"/>
                <a:gd name="T60" fmla="*/ 39 w 84"/>
                <a:gd name="T61" fmla="*/ 14 h 60"/>
                <a:gd name="T62" fmla="*/ 45 w 84"/>
                <a:gd name="T63" fmla="*/ 14 h 60"/>
                <a:gd name="T64" fmla="*/ 49 w 84"/>
                <a:gd name="T65" fmla="*/ 17 h 60"/>
                <a:gd name="T66" fmla="*/ 50 w 84"/>
                <a:gd name="T67" fmla="*/ 22 h 60"/>
                <a:gd name="T68" fmla="*/ 49 w 84"/>
                <a:gd name="T69" fmla="*/ 26 h 60"/>
                <a:gd name="T70" fmla="*/ 45 w 84"/>
                <a:gd name="T71" fmla="*/ 30 h 60"/>
                <a:gd name="T72" fmla="*/ 39 w 84"/>
                <a:gd name="T73" fmla="*/ 30 h 60"/>
                <a:gd name="T74" fmla="*/ 35 w 84"/>
                <a:gd name="T75" fmla="*/ 27 h 60"/>
                <a:gd name="T76" fmla="*/ 33 w 84"/>
                <a:gd name="T77" fmla="*/ 22 h 60"/>
                <a:gd name="T78" fmla="*/ 42 w 84"/>
                <a:gd name="T79" fmla="*/ 27 h 60"/>
                <a:gd name="T80" fmla="*/ 37 w 84"/>
                <a:gd name="T81" fmla="*/ 22 h 60"/>
                <a:gd name="T82" fmla="*/ 44 w 84"/>
                <a:gd name="T83" fmla="*/ 22 h 60"/>
                <a:gd name="T84" fmla="*/ 42 w 84"/>
                <a:gd name="T85" fmla="*/ 19 h 60"/>
                <a:gd name="T86" fmla="*/ 79 w 84"/>
                <a:gd name="T87" fmla="*/ 6 h 60"/>
                <a:gd name="T88" fmla="*/ 5 w 84"/>
                <a:gd name="T89" fmla="*/ 6 h 60"/>
                <a:gd name="T90" fmla="*/ 0 w 84"/>
                <a:gd name="T91" fmla="*/ 51 h 60"/>
                <a:gd name="T92" fmla="*/ 0 w 84"/>
                <a:gd name="T93" fmla="*/ 55 h 60"/>
                <a:gd name="T94" fmla="*/ 84 w 84"/>
                <a:gd name="T95" fmla="*/ 55 h 60"/>
                <a:gd name="T96" fmla="*/ 76 w 84"/>
                <a:gd name="T97" fmla="*/ 57 h 60"/>
                <a:gd name="T98" fmla="*/ 3 w 84"/>
                <a:gd name="T99" fmla="*/ 53 h 60"/>
                <a:gd name="T100" fmla="*/ 30 w 84"/>
                <a:gd name="T101" fmla="*/ 56 h 60"/>
                <a:gd name="T102" fmla="*/ 54 w 84"/>
                <a:gd name="T103" fmla="*/ 53 h 60"/>
                <a:gd name="T104" fmla="*/ 76 w 84"/>
                <a:gd name="T105" fmla="*/ 57 h 60"/>
                <a:gd name="T106" fmla="*/ 52 w 84"/>
                <a:gd name="T107" fmla="*/ 54 h 60"/>
                <a:gd name="T108" fmla="*/ 53 w 84"/>
                <a:gd name="T109" fmla="*/ 51 h 60"/>
                <a:gd name="T110" fmla="*/ 7 w 84"/>
                <a:gd name="T111" fmla="*/ 43 h 60"/>
                <a:gd name="T112" fmla="*/ 53 w 84"/>
                <a:gd name="T113" fmla="*/ 51 h 60"/>
                <a:gd name="T114" fmla="*/ 8 w 84"/>
                <a:gd name="T115" fmla="*/ 41 h 60"/>
                <a:gd name="T116" fmla="*/ 10 w 84"/>
                <a:gd name="T117" fmla="*/ 3 h 60"/>
                <a:gd name="T118" fmla="*/ 76 w 84"/>
                <a:gd name="T119" fmla="*/ 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4" h="60">
                  <a:moveTo>
                    <a:pt x="10" y="5"/>
                  </a:moveTo>
                  <a:cubicBezTo>
                    <a:pt x="10" y="5"/>
                    <a:pt x="9" y="5"/>
                    <a:pt x="9" y="6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7"/>
                    <a:pt x="10" y="38"/>
                    <a:pt x="10" y="38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38"/>
                    <a:pt x="74" y="37"/>
                    <a:pt x="74" y="37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5"/>
                    <a:pt x="74" y="5"/>
                    <a:pt x="73" y="5"/>
                  </a:cubicBezTo>
                  <a:lnTo>
                    <a:pt x="10" y="5"/>
                  </a:lnTo>
                  <a:close/>
                  <a:moveTo>
                    <a:pt x="72" y="36"/>
                  </a:moveTo>
                  <a:cubicBezTo>
                    <a:pt x="11" y="36"/>
                    <a:pt x="11" y="36"/>
                    <a:pt x="11" y="36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72" y="7"/>
                    <a:pt x="72" y="7"/>
                    <a:pt x="72" y="7"/>
                  </a:cubicBezTo>
                  <a:lnTo>
                    <a:pt x="72" y="36"/>
                  </a:lnTo>
                  <a:close/>
                  <a:moveTo>
                    <a:pt x="32" y="24"/>
                  </a:moveTo>
                  <a:cubicBezTo>
                    <a:pt x="32" y="24"/>
                    <a:pt x="33" y="24"/>
                    <a:pt x="33" y="24"/>
                  </a:cubicBezTo>
                  <a:cubicBezTo>
                    <a:pt x="33" y="24"/>
                    <a:pt x="33" y="24"/>
                    <a:pt x="34" y="25"/>
                  </a:cubicBezTo>
                  <a:cubicBezTo>
                    <a:pt x="34" y="25"/>
                    <a:pt x="34" y="25"/>
                    <a:pt x="33" y="25"/>
                  </a:cubicBezTo>
                  <a:cubicBezTo>
                    <a:pt x="33" y="25"/>
                    <a:pt x="33" y="26"/>
                    <a:pt x="33" y="26"/>
                  </a:cubicBezTo>
                  <a:cubicBezTo>
                    <a:pt x="33" y="26"/>
                    <a:pt x="33" y="26"/>
                    <a:pt x="33" y="27"/>
                  </a:cubicBezTo>
                  <a:cubicBezTo>
                    <a:pt x="33" y="28"/>
                    <a:pt x="34" y="28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6" y="29"/>
                    <a:pt x="36" y="29"/>
                  </a:cubicBezTo>
                  <a:cubicBezTo>
                    <a:pt x="36" y="29"/>
                    <a:pt x="36" y="28"/>
                    <a:pt x="37" y="29"/>
                  </a:cubicBezTo>
                  <a:cubicBezTo>
                    <a:pt x="37" y="29"/>
                    <a:pt x="37" y="29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1"/>
                    <a:pt x="39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1" y="32"/>
                    <a:pt x="41" y="32"/>
                  </a:cubicBezTo>
                  <a:cubicBezTo>
                    <a:pt x="41" y="32"/>
                    <a:pt x="41" y="31"/>
                    <a:pt x="41" y="31"/>
                  </a:cubicBezTo>
                  <a:cubicBezTo>
                    <a:pt x="41" y="30"/>
                    <a:pt x="42" y="30"/>
                    <a:pt x="42" y="31"/>
                  </a:cubicBezTo>
                  <a:cubicBezTo>
                    <a:pt x="42" y="31"/>
                    <a:pt x="43" y="32"/>
                    <a:pt x="43" y="32"/>
                  </a:cubicBezTo>
                  <a:cubicBezTo>
                    <a:pt x="43" y="32"/>
                    <a:pt x="43" y="32"/>
                    <a:pt x="44" y="32"/>
                  </a:cubicBezTo>
                  <a:cubicBezTo>
                    <a:pt x="44" y="32"/>
                    <a:pt x="45" y="31"/>
                    <a:pt x="46" y="31"/>
                  </a:cubicBezTo>
                  <a:cubicBezTo>
                    <a:pt x="46" y="31"/>
                    <a:pt x="47" y="31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29"/>
                    <a:pt x="47" y="29"/>
                    <a:pt x="47" y="29"/>
                  </a:cubicBezTo>
                  <a:cubicBezTo>
                    <a:pt x="47" y="28"/>
                    <a:pt x="47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50" y="28"/>
                    <a:pt x="50" y="28"/>
                    <a:pt x="51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5"/>
                    <a:pt x="5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24"/>
                    <a:pt x="50" y="24"/>
                    <a:pt x="51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2" y="24"/>
                    <a:pt x="52" y="24"/>
                    <a:pt x="52" y="23"/>
                  </a:cubicBezTo>
                  <a:cubicBezTo>
                    <a:pt x="52" y="23"/>
                    <a:pt x="52" y="22"/>
                    <a:pt x="52" y="22"/>
                  </a:cubicBezTo>
                  <a:cubicBezTo>
                    <a:pt x="52" y="21"/>
                    <a:pt x="52" y="21"/>
                    <a:pt x="52" y="20"/>
                  </a:cubicBezTo>
                  <a:cubicBezTo>
                    <a:pt x="52" y="20"/>
                    <a:pt x="52" y="20"/>
                    <a:pt x="51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19"/>
                    <a:pt x="50" y="19"/>
                  </a:cubicBezTo>
                  <a:cubicBezTo>
                    <a:pt x="50" y="19"/>
                    <a:pt x="50" y="19"/>
                    <a:pt x="50" y="18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18"/>
                    <a:pt x="51" y="17"/>
                    <a:pt x="51" y="17"/>
                  </a:cubicBezTo>
                  <a:cubicBezTo>
                    <a:pt x="50" y="16"/>
                    <a:pt x="50" y="15"/>
                    <a:pt x="49" y="15"/>
                  </a:cubicBezTo>
                  <a:cubicBezTo>
                    <a:pt x="49" y="15"/>
                    <a:pt x="49" y="14"/>
                    <a:pt x="48" y="14"/>
                  </a:cubicBezTo>
                  <a:cubicBezTo>
                    <a:pt x="48" y="14"/>
                    <a:pt x="48" y="15"/>
                    <a:pt x="48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6" y="14"/>
                    <a:pt x="47" y="14"/>
                  </a:cubicBezTo>
                  <a:cubicBezTo>
                    <a:pt x="47" y="14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5" y="12"/>
                    <a:pt x="44" y="12"/>
                    <a:pt x="44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2" y="12"/>
                    <a:pt x="42" y="13"/>
                  </a:cubicBezTo>
                  <a:cubicBezTo>
                    <a:pt x="42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9" y="12"/>
                    <a:pt x="38" y="12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4"/>
                    <a:pt x="37" y="14"/>
                  </a:cubicBezTo>
                  <a:cubicBezTo>
                    <a:pt x="37" y="14"/>
                    <a:pt x="37" y="15"/>
                    <a:pt x="37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5" y="14"/>
                    <a:pt x="35" y="14"/>
                  </a:cubicBezTo>
                  <a:cubicBezTo>
                    <a:pt x="35" y="14"/>
                    <a:pt x="35" y="15"/>
                    <a:pt x="34" y="15"/>
                  </a:cubicBezTo>
                  <a:cubicBezTo>
                    <a:pt x="34" y="15"/>
                    <a:pt x="33" y="16"/>
                    <a:pt x="33" y="17"/>
                  </a:cubicBezTo>
                  <a:cubicBezTo>
                    <a:pt x="33" y="17"/>
                    <a:pt x="33" y="18"/>
                    <a:pt x="3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3" y="20"/>
                    <a:pt x="33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1"/>
                    <a:pt x="31" y="21"/>
                    <a:pt x="31" y="22"/>
                  </a:cubicBezTo>
                  <a:cubicBezTo>
                    <a:pt x="31" y="22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lose/>
                  <a:moveTo>
                    <a:pt x="33" y="22"/>
                  </a:moveTo>
                  <a:cubicBezTo>
                    <a:pt x="34" y="21"/>
                    <a:pt x="35" y="21"/>
                    <a:pt x="35" y="20"/>
                  </a:cubicBezTo>
                  <a:cubicBezTo>
                    <a:pt x="36" y="19"/>
                    <a:pt x="36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7" y="17"/>
                    <a:pt x="38" y="17"/>
                  </a:cubicBezTo>
                  <a:cubicBezTo>
                    <a:pt x="39" y="16"/>
                    <a:pt x="39" y="15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0" y="15"/>
                    <a:pt x="41" y="15"/>
                    <a:pt x="42" y="15"/>
                  </a:cubicBezTo>
                  <a:cubicBezTo>
                    <a:pt x="43" y="15"/>
                    <a:pt x="44" y="15"/>
                    <a:pt x="44" y="14"/>
                  </a:cubicBezTo>
                  <a:cubicBezTo>
                    <a:pt x="44" y="14"/>
                    <a:pt x="44" y="14"/>
                    <a:pt x="45" y="14"/>
                  </a:cubicBezTo>
                  <a:cubicBezTo>
                    <a:pt x="44" y="15"/>
                    <a:pt x="45" y="16"/>
                    <a:pt x="46" y="17"/>
                  </a:cubicBezTo>
                  <a:cubicBezTo>
                    <a:pt x="46" y="17"/>
                    <a:pt x="47" y="17"/>
                    <a:pt x="48" y="17"/>
                  </a:cubicBezTo>
                  <a:cubicBezTo>
                    <a:pt x="48" y="17"/>
                    <a:pt x="48" y="17"/>
                    <a:pt x="49" y="17"/>
                  </a:cubicBezTo>
                  <a:cubicBezTo>
                    <a:pt x="48" y="18"/>
                    <a:pt x="48" y="19"/>
                    <a:pt x="48" y="20"/>
                  </a:cubicBezTo>
                  <a:cubicBezTo>
                    <a:pt x="48" y="21"/>
                    <a:pt x="49" y="21"/>
                    <a:pt x="50" y="2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9" y="22"/>
                    <a:pt x="48" y="23"/>
                    <a:pt x="48" y="24"/>
                  </a:cubicBezTo>
                  <a:cubicBezTo>
                    <a:pt x="48" y="25"/>
                    <a:pt x="48" y="26"/>
                    <a:pt x="49" y="26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7" y="27"/>
                    <a:pt x="46" y="27"/>
                    <a:pt x="46" y="27"/>
                  </a:cubicBezTo>
                  <a:cubicBezTo>
                    <a:pt x="45" y="28"/>
                    <a:pt x="44" y="29"/>
                    <a:pt x="45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4" y="29"/>
                    <a:pt x="43" y="28"/>
                    <a:pt x="42" y="28"/>
                  </a:cubicBezTo>
                  <a:cubicBezTo>
                    <a:pt x="41" y="28"/>
                    <a:pt x="40" y="29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29"/>
                    <a:pt x="39" y="28"/>
                    <a:pt x="38" y="27"/>
                  </a:cubicBezTo>
                  <a:cubicBezTo>
                    <a:pt x="37" y="27"/>
                    <a:pt x="36" y="27"/>
                    <a:pt x="35" y="27"/>
                  </a:cubicBezTo>
                  <a:cubicBezTo>
                    <a:pt x="35" y="27"/>
                    <a:pt x="35" y="27"/>
                    <a:pt x="35" y="26"/>
                  </a:cubicBezTo>
                  <a:cubicBezTo>
                    <a:pt x="36" y="26"/>
                    <a:pt x="36" y="25"/>
                    <a:pt x="35" y="24"/>
                  </a:cubicBezTo>
                  <a:cubicBezTo>
                    <a:pt x="35" y="23"/>
                    <a:pt x="34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lose/>
                  <a:moveTo>
                    <a:pt x="42" y="27"/>
                  </a:moveTo>
                  <a:cubicBezTo>
                    <a:pt x="44" y="27"/>
                    <a:pt x="46" y="24"/>
                    <a:pt x="46" y="22"/>
                  </a:cubicBezTo>
                  <a:cubicBezTo>
                    <a:pt x="46" y="19"/>
                    <a:pt x="44" y="17"/>
                    <a:pt x="42" y="17"/>
                  </a:cubicBezTo>
                  <a:cubicBezTo>
                    <a:pt x="39" y="17"/>
                    <a:pt x="37" y="19"/>
                    <a:pt x="37" y="22"/>
                  </a:cubicBezTo>
                  <a:cubicBezTo>
                    <a:pt x="37" y="24"/>
                    <a:pt x="39" y="27"/>
                    <a:pt x="42" y="27"/>
                  </a:cubicBezTo>
                  <a:close/>
                  <a:moveTo>
                    <a:pt x="42" y="19"/>
                  </a:moveTo>
                  <a:cubicBezTo>
                    <a:pt x="43" y="19"/>
                    <a:pt x="44" y="20"/>
                    <a:pt x="44" y="22"/>
                  </a:cubicBezTo>
                  <a:cubicBezTo>
                    <a:pt x="44" y="23"/>
                    <a:pt x="43" y="25"/>
                    <a:pt x="42" y="25"/>
                  </a:cubicBezTo>
                  <a:cubicBezTo>
                    <a:pt x="40" y="25"/>
                    <a:pt x="39" y="23"/>
                    <a:pt x="39" y="22"/>
                  </a:cubicBezTo>
                  <a:cubicBezTo>
                    <a:pt x="39" y="20"/>
                    <a:pt x="40" y="19"/>
                    <a:pt x="42" y="19"/>
                  </a:cubicBezTo>
                  <a:close/>
                  <a:moveTo>
                    <a:pt x="84" y="51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1"/>
                    <a:pt x="78" y="0"/>
                    <a:pt x="74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0"/>
                    <a:pt x="5" y="1"/>
                    <a:pt x="5" y="6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3"/>
                    <a:pt x="0" y="55"/>
                  </a:cubicBezTo>
                  <a:cubicBezTo>
                    <a:pt x="0" y="58"/>
                    <a:pt x="3" y="60"/>
                    <a:pt x="7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80" y="60"/>
                    <a:pt x="84" y="58"/>
                    <a:pt x="84" y="55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1"/>
                  </a:cubicBezTo>
                  <a:close/>
                  <a:moveTo>
                    <a:pt x="76" y="57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5" y="57"/>
                    <a:pt x="3" y="56"/>
                    <a:pt x="3" y="55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9" y="56"/>
                    <a:pt x="30" y="56"/>
                    <a:pt x="30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6"/>
                    <a:pt x="54" y="56"/>
                    <a:pt x="54" y="55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81" y="56"/>
                    <a:pt x="79" y="57"/>
                    <a:pt x="76" y="57"/>
                  </a:cubicBezTo>
                  <a:close/>
                  <a:moveTo>
                    <a:pt x="31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31" y="53"/>
                  </a:lnTo>
                  <a:close/>
                  <a:moveTo>
                    <a:pt x="53" y="51"/>
                  </a:moveTo>
                  <a:cubicBezTo>
                    <a:pt x="30" y="51"/>
                    <a:pt x="30" y="51"/>
                    <a:pt x="30" y="51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6" y="43"/>
                    <a:pt x="76" y="43"/>
                    <a:pt x="76" y="43"/>
                  </a:cubicBezTo>
                  <a:cubicBezTo>
                    <a:pt x="80" y="51"/>
                    <a:pt x="80" y="51"/>
                    <a:pt x="80" y="51"/>
                  </a:cubicBezTo>
                  <a:lnTo>
                    <a:pt x="53" y="51"/>
                  </a:lnTo>
                  <a:close/>
                  <a:moveTo>
                    <a:pt x="76" y="6"/>
                  </a:moveTo>
                  <a:cubicBezTo>
                    <a:pt x="76" y="41"/>
                    <a:pt x="76" y="41"/>
                    <a:pt x="76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8" y="4"/>
                    <a:pt x="8" y="3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5" y="3"/>
                    <a:pt x="76" y="3"/>
                  </a:cubicBezTo>
                  <a:cubicBezTo>
                    <a:pt x="76" y="4"/>
                    <a:pt x="76" y="5"/>
                    <a:pt x="7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7" name="Freeform 24"/>
            <p:cNvSpPr>
              <a:spLocks noEditPoints="1"/>
            </p:cNvSpPr>
            <p:nvPr/>
          </p:nvSpPr>
          <p:spPr bwMode="auto">
            <a:xfrm>
              <a:off x="6538222" y="2271782"/>
              <a:ext cx="323243" cy="340955"/>
            </a:xfrm>
            <a:custGeom>
              <a:avLst/>
              <a:gdLst>
                <a:gd name="T0" fmla="*/ 22 w 62"/>
                <a:gd name="T1" fmla="*/ 32 h 65"/>
                <a:gd name="T2" fmla="*/ 22 w 62"/>
                <a:gd name="T3" fmla="*/ 52 h 65"/>
                <a:gd name="T4" fmla="*/ 26 w 62"/>
                <a:gd name="T5" fmla="*/ 43 h 65"/>
                <a:gd name="T6" fmla="*/ 47 w 62"/>
                <a:gd name="T7" fmla="*/ 7 h 65"/>
                <a:gd name="T8" fmla="*/ 47 w 62"/>
                <a:gd name="T9" fmla="*/ 19 h 65"/>
                <a:gd name="T10" fmla="*/ 40 w 62"/>
                <a:gd name="T11" fmla="*/ 37 h 65"/>
                <a:gd name="T12" fmla="*/ 36 w 62"/>
                <a:gd name="T13" fmla="*/ 27 h 65"/>
                <a:gd name="T14" fmla="*/ 32 w 62"/>
                <a:gd name="T15" fmla="*/ 26 h 65"/>
                <a:gd name="T16" fmla="*/ 24 w 62"/>
                <a:gd name="T17" fmla="*/ 22 h 65"/>
                <a:gd name="T18" fmla="*/ 18 w 62"/>
                <a:gd name="T19" fmla="*/ 21 h 65"/>
                <a:gd name="T20" fmla="*/ 11 w 62"/>
                <a:gd name="T21" fmla="*/ 28 h 65"/>
                <a:gd name="T22" fmla="*/ 6 w 62"/>
                <a:gd name="T23" fmla="*/ 28 h 65"/>
                <a:gd name="T24" fmla="*/ 3 w 62"/>
                <a:gd name="T25" fmla="*/ 38 h 65"/>
                <a:gd name="T26" fmla="*/ 0 w 62"/>
                <a:gd name="T27" fmla="*/ 43 h 65"/>
                <a:gd name="T28" fmla="*/ 3 w 62"/>
                <a:gd name="T29" fmla="*/ 47 h 65"/>
                <a:gd name="T30" fmla="*/ 6 w 62"/>
                <a:gd name="T31" fmla="*/ 58 h 65"/>
                <a:gd name="T32" fmla="*/ 11 w 62"/>
                <a:gd name="T33" fmla="*/ 58 h 65"/>
                <a:gd name="T34" fmla="*/ 18 w 62"/>
                <a:gd name="T35" fmla="*/ 65 h 65"/>
                <a:gd name="T36" fmla="*/ 24 w 62"/>
                <a:gd name="T37" fmla="*/ 64 h 65"/>
                <a:gd name="T38" fmla="*/ 32 w 62"/>
                <a:gd name="T39" fmla="*/ 60 h 65"/>
                <a:gd name="T40" fmla="*/ 36 w 62"/>
                <a:gd name="T41" fmla="*/ 59 h 65"/>
                <a:gd name="T42" fmla="*/ 40 w 62"/>
                <a:gd name="T43" fmla="*/ 49 h 65"/>
                <a:gd name="T44" fmla="*/ 44 w 62"/>
                <a:gd name="T45" fmla="*/ 46 h 65"/>
                <a:gd name="T46" fmla="*/ 38 w 62"/>
                <a:gd name="T47" fmla="*/ 53 h 65"/>
                <a:gd name="T48" fmla="*/ 22 w 62"/>
                <a:gd name="T49" fmla="*/ 58 h 65"/>
                <a:gd name="T50" fmla="*/ 6 w 62"/>
                <a:gd name="T51" fmla="*/ 53 h 65"/>
                <a:gd name="T52" fmla="*/ 7 w 62"/>
                <a:gd name="T53" fmla="*/ 38 h 65"/>
                <a:gd name="T54" fmla="*/ 18 w 62"/>
                <a:gd name="T55" fmla="*/ 24 h 65"/>
                <a:gd name="T56" fmla="*/ 36 w 62"/>
                <a:gd name="T57" fmla="*/ 30 h 65"/>
                <a:gd name="T58" fmla="*/ 41 w 62"/>
                <a:gd name="T59" fmla="*/ 44 h 65"/>
                <a:gd name="T60" fmla="*/ 59 w 62"/>
                <a:gd name="T61" fmla="*/ 11 h 65"/>
                <a:gd name="T62" fmla="*/ 60 w 62"/>
                <a:gd name="T63" fmla="*/ 7 h 65"/>
                <a:gd name="T64" fmla="*/ 54 w 62"/>
                <a:gd name="T65" fmla="*/ 4 h 65"/>
                <a:gd name="T66" fmla="*/ 49 w 62"/>
                <a:gd name="T67" fmla="*/ 0 h 65"/>
                <a:gd name="T68" fmla="*/ 46 w 62"/>
                <a:gd name="T69" fmla="*/ 0 h 65"/>
                <a:gd name="T70" fmla="*/ 40 w 62"/>
                <a:gd name="T71" fmla="*/ 4 h 65"/>
                <a:gd name="T72" fmla="*/ 38 w 62"/>
                <a:gd name="T73" fmla="*/ 4 h 65"/>
                <a:gd name="T74" fmla="*/ 35 w 62"/>
                <a:gd name="T75" fmla="*/ 11 h 65"/>
                <a:gd name="T76" fmla="*/ 33 w 62"/>
                <a:gd name="T77" fmla="*/ 14 h 65"/>
                <a:gd name="T78" fmla="*/ 35 w 62"/>
                <a:gd name="T79" fmla="*/ 18 h 65"/>
                <a:gd name="T80" fmla="*/ 37 w 62"/>
                <a:gd name="T81" fmla="*/ 24 h 65"/>
                <a:gd name="T82" fmla="*/ 40 w 62"/>
                <a:gd name="T83" fmla="*/ 25 h 65"/>
                <a:gd name="T84" fmla="*/ 46 w 62"/>
                <a:gd name="T85" fmla="*/ 28 h 65"/>
                <a:gd name="T86" fmla="*/ 49 w 62"/>
                <a:gd name="T87" fmla="*/ 29 h 65"/>
                <a:gd name="T88" fmla="*/ 54 w 62"/>
                <a:gd name="T89" fmla="*/ 24 h 65"/>
                <a:gd name="T90" fmla="*/ 57 w 62"/>
                <a:gd name="T91" fmla="*/ 24 h 65"/>
                <a:gd name="T92" fmla="*/ 59 w 62"/>
                <a:gd name="T93" fmla="*/ 18 h 65"/>
                <a:gd name="T94" fmla="*/ 61 w 62"/>
                <a:gd name="T95" fmla="*/ 12 h 65"/>
                <a:gd name="T96" fmla="*/ 52 w 62"/>
                <a:gd name="T97" fmla="*/ 22 h 65"/>
                <a:gd name="T98" fmla="*/ 43 w 62"/>
                <a:gd name="T99" fmla="*/ 25 h 65"/>
                <a:gd name="T100" fmla="*/ 36 w 62"/>
                <a:gd name="T101" fmla="*/ 15 h 65"/>
                <a:gd name="T102" fmla="*/ 38 w 62"/>
                <a:gd name="T103" fmla="*/ 7 h 65"/>
                <a:gd name="T104" fmla="*/ 50 w 62"/>
                <a:gd name="T105" fmla="*/ 3 h 65"/>
                <a:gd name="T106" fmla="*/ 56 w 62"/>
                <a:gd name="T107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2" h="65">
                  <a:moveTo>
                    <a:pt x="22" y="32"/>
                  </a:moveTo>
                  <a:cubicBezTo>
                    <a:pt x="15" y="32"/>
                    <a:pt x="11" y="37"/>
                    <a:pt x="11" y="43"/>
                  </a:cubicBezTo>
                  <a:cubicBezTo>
                    <a:pt x="11" y="49"/>
                    <a:pt x="15" y="54"/>
                    <a:pt x="22" y="54"/>
                  </a:cubicBezTo>
                  <a:cubicBezTo>
                    <a:pt x="28" y="54"/>
                    <a:pt x="33" y="49"/>
                    <a:pt x="33" y="43"/>
                  </a:cubicBezTo>
                  <a:cubicBezTo>
                    <a:pt x="33" y="37"/>
                    <a:pt x="28" y="32"/>
                    <a:pt x="22" y="32"/>
                  </a:cubicBezTo>
                  <a:close/>
                  <a:moveTo>
                    <a:pt x="22" y="52"/>
                  </a:moveTo>
                  <a:cubicBezTo>
                    <a:pt x="17" y="52"/>
                    <a:pt x="13" y="48"/>
                    <a:pt x="13" y="43"/>
                  </a:cubicBezTo>
                  <a:cubicBezTo>
                    <a:pt x="13" y="38"/>
                    <a:pt x="17" y="34"/>
                    <a:pt x="22" y="34"/>
                  </a:cubicBezTo>
                  <a:cubicBezTo>
                    <a:pt x="27" y="34"/>
                    <a:pt x="31" y="38"/>
                    <a:pt x="31" y="43"/>
                  </a:cubicBezTo>
                  <a:cubicBezTo>
                    <a:pt x="31" y="48"/>
                    <a:pt x="27" y="52"/>
                    <a:pt x="22" y="52"/>
                  </a:cubicBezTo>
                  <a:close/>
                  <a:moveTo>
                    <a:pt x="26" y="43"/>
                  </a:moveTo>
                  <a:cubicBezTo>
                    <a:pt x="26" y="45"/>
                    <a:pt x="24" y="47"/>
                    <a:pt x="22" y="47"/>
                  </a:cubicBezTo>
                  <a:cubicBezTo>
                    <a:pt x="19" y="47"/>
                    <a:pt x="17" y="45"/>
                    <a:pt x="17" y="43"/>
                  </a:cubicBezTo>
                  <a:cubicBezTo>
                    <a:pt x="17" y="40"/>
                    <a:pt x="19" y="38"/>
                    <a:pt x="22" y="38"/>
                  </a:cubicBezTo>
                  <a:cubicBezTo>
                    <a:pt x="24" y="38"/>
                    <a:pt x="26" y="40"/>
                    <a:pt x="26" y="43"/>
                  </a:cubicBezTo>
                  <a:close/>
                  <a:moveTo>
                    <a:pt x="47" y="7"/>
                  </a:moveTo>
                  <a:cubicBezTo>
                    <a:pt x="43" y="7"/>
                    <a:pt x="40" y="10"/>
                    <a:pt x="40" y="14"/>
                  </a:cubicBezTo>
                  <a:cubicBezTo>
                    <a:pt x="40" y="18"/>
                    <a:pt x="43" y="21"/>
                    <a:pt x="47" y="21"/>
                  </a:cubicBezTo>
                  <a:cubicBezTo>
                    <a:pt x="51" y="21"/>
                    <a:pt x="54" y="18"/>
                    <a:pt x="54" y="14"/>
                  </a:cubicBezTo>
                  <a:cubicBezTo>
                    <a:pt x="54" y="10"/>
                    <a:pt x="51" y="7"/>
                    <a:pt x="47" y="7"/>
                  </a:cubicBezTo>
                  <a:close/>
                  <a:moveTo>
                    <a:pt x="47" y="19"/>
                  </a:moveTo>
                  <a:cubicBezTo>
                    <a:pt x="44" y="19"/>
                    <a:pt x="42" y="17"/>
                    <a:pt x="42" y="14"/>
                  </a:cubicBezTo>
                  <a:cubicBezTo>
                    <a:pt x="42" y="12"/>
                    <a:pt x="44" y="9"/>
                    <a:pt x="47" y="9"/>
                  </a:cubicBezTo>
                  <a:cubicBezTo>
                    <a:pt x="49" y="9"/>
                    <a:pt x="52" y="12"/>
                    <a:pt x="52" y="14"/>
                  </a:cubicBezTo>
                  <a:cubicBezTo>
                    <a:pt x="52" y="17"/>
                    <a:pt x="49" y="19"/>
                    <a:pt x="47" y="19"/>
                  </a:cubicBezTo>
                  <a:close/>
                  <a:moveTo>
                    <a:pt x="43" y="39"/>
                  </a:moveTo>
                  <a:cubicBezTo>
                    <a:pt x="43" y="38"/>
                    <a:pt x="42" y="38"/>
                    <a:pt x="42" y="38"/>
                  </a:cubicBezTo>
                  <a:cubicBezTo>
                    <a:pt x="42" y="38"/>
                    <a:pt x="42" y="38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7"/>
                  </a:cubicBezTo>
                  <a:cubicBezTo>
                    <a:pt x="39" y="36"/>
                    <a:pt x="40" y="36"/>
                    <a:pt x="40" y="35"/>
                  </a:cubicBezTo>
                  <a:cubicBezTo>
                    <a:pt x="41" y="35"/>
                    <a:pt x="41" y="35"/>
                    <a:pt x="42" y="34"/>
                  </a:cubicBezTo>
                  <a:cubicBezTo>
                    <a:pt x="42" y="33"/>
                    <a:pt x="42" y="33"/>
                    <a:pt x="41" y="32"/>
                  </a:cubicBezTo>
                  <a:cubicBezTo>
                    <a:pt x="40" y="31"/>
                    <a:pt x="39" y="29"/>
                    <a:pt x="38" y="28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5" y="27"/>
                    <a:pt x="35" y="28"/>
                  </a:cubicBezTo>
                  <a:cubicBezTo>
                    <a:pt x="35" y="28"/>
                    <a:pt x="34" y="28"/>
                    <a:pt x="34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2" y="27"/>
                    <a:pt x="32" y="27"/>
                    <a:pt x="32" y="26"/>
                  </a:cubicBezTo>
                  <a:cubicBezTo>
                    <a:pt x="33" y="25"/>
                    <a:pt x="33" y="25"/>
                    <a:pt x="33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0" y="22"/>
                    <a:pt x="28" y="22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1"/>
                    <a:pt x="25" y="21"/>
                    <a:pt x="24" y="22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4" y="24"/>
                    <a:pt x="23" y="24"/>
                    <a:pt x="22" y="24"/>
                  </a:cubicBezTo>
                  <a:cubicBezTo>
                    <a:pt x="21" y="24"/>
                    <a:pt x="20" y="24"/>
                    <a:pt x="20" y="23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19" y="21"/>
                    <a:pt x="19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6" y="22"/>
                    <a:pt x="14" y="22"/>
                    <a:pt x="12" y="23"/>
                  </a:cubicBezTo>
                  <a:cubicBezTo>
                    <a:pt x="12" y="23"/>
                    <a:pt x="12" y="24"/>
                    <a:pt x="11" y="24"/>
                  </a:cubicBezTo>
                  <a:cubicBezTo>
                    <a:pt x="11" y="25"/>
                    <a:pt x="11" y="25"/>
                    <a:pt x="12" y="26"/>
                  </a:cubicBezTo>
                  <a:cubicBezTo>
                    <a:pt x="12" y="27"/>
                    <a:pt x="12" y="27"/>
                    <a:pt x="11" y="28"/>
                  </a:cubicBezTo>
                  <a:cubicBezTo>
                    <a:pt x="11" y="28"/>
                    <a:pt x="11" y="28"/>
                    <a:pt x="10" y="28"/>
                  </a:cubicBezTo>
                  <a:cubicBezTo>
                    <a:pt x="10" y="28"/>
                    <a:pt x="9" y="28"/>
                    <a:pt x="9" y="28"/>
                  </a:cubicBezTo>
                  <a:cubicBezTo>
                    <a:pt x="9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6" y="27"/>
                    <a:pt x="6" y="28"/>
                  </a:cubicBezTo>
                  <a:cubicBezTo>
                    <a:pt x="5" y="29"/>
                    <a:pt x="4" y="31"/>
                    <a:pt x="3" y="32"/>
                  </a:cubicBezTo>
                  <a:cubicBezTo>
                    <a:pt x="2" y="33"/>
                    <a:pt x="2" y="33"/>
                    <a:pt x="2" y="34"/>
                  </a:cubicBezTo>
                  <a:cubicBezTo>
                    <a:pt x="3" y="35"/>
                    <a:pt x="3" y="35"/>
                    <a:pt x="4" y="35"/>
                  </a:cubicBezTo>
                  <a:cubicBezTo>
                    <a:pt x="4" y="36"/>
                    <a:pt x="5" y="36"/>
                    <a:pt x="4" y="37"/>
                  </a:cubicBezTo>
                  <a:cubicBezTo>
                    <a:pt x="4" y="38"/>
                    <a:pt x="4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1" y="39"/>
                    <a:pt x="0" y="39"/>
                    <a:pt x="0" y="40"/>
                  </a:cubicBezTo>
                  <a:cubicBezTo>
                    <a:pt x="0" y="41"/>
                    <a:pt x="0" y="42"/>
                    <a:pt x="0" y="43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1" y="47"/>
                    <a:pt x="1" y="47"/>
                  </a:cubicBezTo>
                  <a:cubicBezTo>
                    <a:pt x="1" y="47"/>
                    <a:pt x="2" y="48"/>
                    <a:pt x="2" y="48"/>
                  </a:cubicBezTo>
                  <a:cubicBezTo>
                    <a:pt x="2" y="48"/>
                    <a:pt x="2" y="48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49"/>
                    <a:pt x="4" y="50"/>
                    <a:pt x="4" y="51"/>
                  </a:cubicBezTo>
                  <a:cubicBezTo>
                    <a:pt x="3" y="51"/>
                    <a:pt x="3" y="51"/>
                    <a:pt x="2" y="52"/>
                  </a:cubicBezTo>
                  <a:cubicBezTo>
                    <a:pt x="2" y="52"/>
                    <a:pt x="2" y="53"/>
                    <a:pt x="3" y="53"/>
                  </a:cubicBezTo>
                  <a:cubicBezTo>
                    <a:pt x="4" y="55"/>
                    <a:pt x="5" y="57"/>
                    <a:pt x="6" y="58"/>
                  </a:cubicBezTo>
                  <a:cubicBezTo>
                    <a:pt x="6" y="58"/>
                    <a:pt x="7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59"/>
                    <a:pt x="9" y="58"/>
                    <a:pt x="9" y="58"/>
                  </a:cubicBezTo>
                  <a:cubicBezTo>
                    <a:pt x="9" y="58"/>
                    <a:pt x="10" y="57"/>
                    <a:pt x="10" y="57"/>
                  </a:cubicBezTo>
                  <a:cubicBezTo>
                    <a:pt x="11" y="57"/>
                    <a:pt x="11" y="58"/>
                    <a:pt x="11" y="58"/>
                  </a:cubicBezTo>
                  <a:cubicBezTo>
                    <a:pt x="12" y="58"/>
                    <a:pt x="12" y="59"/>
                    <a:pt x="12" y="60"/>
                  </a:cubicBezTo>
                  <a:cubicBezTo>
                    <a:pt x="11" y="60"/>
                    <a:pt x="11" y="61"/>
                    <a:pt x="11" y="61"/>
                  </a:cubicBezTo>
                  <a:cubicBezTo>
                    <a:pt x="12" y="62"/>
                    <a:pt x="12" y="62"/>
                    <a:pt x="12" y="63"/>
                  </a:cubicBezTo>
                  <a:cubicBezTo>
                    <a:pt x="14" y="64"/>
                    <a:pt x="16" y="64"/>
                    <a:pt x="18" y="65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9" y="65"/>
                    <a:pt x="19" y="64"/>
                    <a:pt x="20" y="64"/>
                  </a:cubicBezTo>
                  <a:cubicBezTo>
                    <a:pt x="20" y="64"/>
                    <a:pt x="20" y="63"/>
                    <a:pt x="20" y="63"/>
                  </a:cubicBezTo>
                  <a:cubicBezTo>
                    <a:pt x="20" y="62"/>
                    <a:pt x="21" y="61"/>
                    <a:pt x="22" y="61"/>
                  </a:cubicBezTo>
                  <a:cubicBezTo>
                    <a:pt x="23" y="61"/>
                    <a:pt x="24" y="62"/>
                    <a:pt x="24" y="63"/>
                  </a:cubicBezTo>
                  <a:cubicBezTo>
                    <a:pt x="24" y="63"/>
                    <a:pt x="24" y="64"/>
                    <a:pt x="24" y="64"/>
                  </a:cubicBezTo>
                  <a:cubicBezTo>
                    <a:pt x="25" y="64"/>
                    <a:pt x="25" y="65"/>
                    <a:pt x="26" y="65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8" y="64"/>
                    <a:pt x="30" y="64"/>
                    <a:pt x="32" y="63"/>
                  </a:cubicBezTo>
                  <a:cubicBezTo>
                    <a:pt x="32" y="62"/>
                    <a:pt x="32" y="62"/>
                    <a:pt x="33" y="61"/>
                  </a:cubicBezTo>
                  <a:cubicBezTo>
                    <a:pt x="33" y="61"/>
                    <a:pt x="33" y="60"/>
                    <a:pt x="32" y="60"/>
                  </a:cubicBezTo>
                  <a:cubicBezTo>
                    <a:pt x="32" y="59"/>
                    <a:pt x="32" y="58"/>
                    <a:pt x="33" y="58"/>
                  </a:cubicBezTo>
                  <a:cubicBezTo>
                    <a:pt x="33" y="58"/>
                    <a:pt x="33" y="57"/>
                    <a:pt x="34" y="57"/>
                  </a:cubicBezTo>
                  <a:cubicBezTo>
                    <a:pt x="34" y="57"/>
                    <a:pt x="35" y="58"/>
                    <a:pt x="35" y="58"/>
                  </a:cubicBezTo>
                  <a:cubicBezTo>
                    <a:pt x="35" y="58"/>
                    <a:pt x="36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8"/>
                    <a:pt x="38" y="58"/>
                  </a:cubicBezTo>
                  <a:cubicBezTo>
                    <a:pt x="39" y="57"/>
                    <a:pt x="40" y="55"/>
                    <a:pt x="41" y="53"/>
                  </a:cubicBezTo>
                  <a:cubicBezTo>
                    <a:pt x="42" y="53"/>
                    <a:pt x="42" y="52"/>
                    <a:pt x="42" y="52"/>
                  </a:cubicBezTo>
                  <a:cubicBezTo>
                    <a:pt x="41" y="51"/>
                    <a:pt x="41" y="51"/>
                    <a:pt x="40" y="51"/>
                  </a:cubicBezTo>
                  <a:cubicBezTo>
                    <a:pt x="40" y="50"/>
                    <a:pt x="39" y="49"/>
                    <a:pt x="40" y="49"/>
                  </a:cubicBezTo>
                  <a:cubicBezTo>
                    <a:pt x="40" y="48"/>
                    <a:pt x="40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2" y="48"/>
                    <a:pt x="43" y="47"/>
                    <a:pt x="43" y="47"/>
                  </a:cubicBezTo>
                  <a:cubicBezTo>
                    <a:pt x="43" y="47"/>
                    <a:pt x="44" y="46"/>
                    <a:pt x="44" y="46"/>
                  </a:cubicBezTo>
                  <a:cubicBezTo>
                    <a:pt x="44" y="45"/>
                    <a:pt x="44" y="44"/>
                    <a:pt x="44" y="43"/>
                  </a:cubicBezTo>
                  <a:cubicBezTo>
                    <a:pt x="44" y="42"/>
                    <a:pt x="44" y="41"/>
                    <a:pt x="44" y="40"/>
                  </a:cubicBezTo>
                  <a:cubicBezTo>
                    <a:pt x="44" y="39"/>
                    <a:pt x="43" y="39"/>
                    <a:pt x="43" y="39"/>
                  </a:cubicBezTo>
                  <a:close/>
                  <a:moveTo>
                    <a:pt x="37" y="48"/>
                  </a:moveTo>
                  <a:cubicBezTo>
                    <a:pt x="36" y="50"/>
                    <a:pt x="37" y="52"/>
                    <a:pt x="38" y="53"/>
                  </a:cubicBezTo>
                  <a:cubicBezTo>
                    <a:pt x="38" y="54"/>
                    <a:pt x="37" y="54"/>
                    <a:pt x="36" y="55"/>
                  </a:cubicBezTo>
                  <a:cubicBezTo>
                    <a:pt x="35" y="54"/>
                    <a:pt x="33" y="54"/>
                    <a:pt x="31" y="55"/>
                  </a:cubicBezTo>
                  <a:cubicBezTo>
                    <a:pt x="29" y="57"/>
                    <a:pt x="29" y="59"/>
                    <a:pt x="29" y="60"/>
                  </a:cubicBezTo>
                  <a:cubicBezTo>
                    <a:pt x="28" y="61"/>
                    <a:pt x="27" y="61"/>
                    <a:pt x="26" y="61"/>
                  </a:cubicBezTo>
                  <a:cubicBezTo>
                    <a:pt x="26" y="60"/>
                    <a:pt x="24" y="58"/>
                    <a:pt x="22" y="58"/>
                  </a:cubicBezTo>
                  <a:cubicBezTo>
                    <a:pt x="20" y="58"/>
                    <a:pt x="18" y="60"/>
                    <a:pt x="18" y="61"/>
                  </a:cubicBezTo>
                  <a:cubicBezTo>
                    <a:pt x="17" y="61"/>
                    <a:pt x="16" y="61"/>
                    <a:pt x="15" y="60"/>
                  </a:cubicBezTo>
                  <a:cubicBezTo>
                    <a:pt x="15" y="59"/>
                    <a:pt x="15" y="57"/>
                    <a:pt x="13" y="55"/>
                  </a:cubicBezTo>
                  <a:cubicBezTo>
                    <a:pt x="11" y="54"/>
                    <a:pt x="9" y="54"/>
                    <a:pt x="8" y="55"/>
                  </a:cubicBezTo>
                  <a:cubicBezTo>
                    <a:pt x="7" y="54"/>
                    <a:pt x="6" y="54"/>
                    <a:pt x="6" y="53"/>
                  </a:cubicBezTo>
                  <a:cubicBezTo>
                    <a:pt x="7" y="52"/>
                    <a:pt x="8" y="50"/>
                    <a:pt x="7" y="48"/>
                  </a:cubicBezTo>
                  <a:cubicBezTo>
                    <a:pt x="7" y="46"/>
                    <a:pt x="5" y="44"/>
                    <a:pt x="3" y="44"/>
                  </a:cubicBezTo>
                  <a:cubicBezTo>
                    <a:pt x="3" y="44"/>
                    <a:pt x="3" y="43"/>
                    <a:pt x="3" y="43"/>
                  </a:cubicBezTo>
                  <a:cubicBezTo>
                    <a:pt x="3" y="42"/>
                    <a:pt x="3" y="42"/>
                    <a:pt x="3" y="41"/>
                  </a:cubicBezTo>
                  <a:cubicBezTo>
                    <a:pt x="5" y="41"/>
                    <a:pt x="7" y="40"/>
                    <a:pt x="7" y="38"/>
                  </a:cubicBezTo>
                  <a:cubicBezTo>
                    <a:pt x="8" y="36"/>
                    <a:pt x="7" y="34"/>
                    <a:pt x="6" y="33"/>
                  </a:cubicBezTo>
                  <a:cubicBezTo>
                    <a:pt x="6" y="32"/>
                    <a:pt x="7" y="31"/>
                    <a:pt x="8" y="30"/>
                  </a:cubicBezTo>
                  <a:cubicBezTo>
                    <a:pt x="9" y="32"/>
                    <a:pt x="11" y="32"/>
                    <a:pt x="13" y="30"/>
                  </a:cubicBezTo>
                  <a:cubicBezTo>
                    <a:pt x="15" y="29"/>
                    <a:pt x="15" y="27"/>
                    <a:pt x="15" y="25"/>
                  </a:cubicBezTo>
                  <a:cubicBezTo>
                    <a:pt x="16" y="25"/>
                    <a:pt x="17" y="25"/>
                    <a:pt x="18" y="24"/>
                  </a:cubicBezTo>
                  <a:cubicBezTo>
                    <a:pt x="18" y="26"/>
                    <a:pt x="20" y="27"/>
                    <a:pt x="22" y="27"/>
                  </a:cubicBezTo>
                  <a:cubicBezTo>
                    <a:pt x="24" y="27"/>
                    <a:pt x="26" y="26"/>
                    <a:pt x="26" y="24"/>
                  </a:cubicBezTo>
                  <a:cubicBezTo>
                    <a:pt x="27" y="25"/>
                    <a:pt x="28" y="25"/>
                    <a:pt x="29" y="25"/>
                  </a:cubicBezTo>
                  <a:cubicBezTo>
                    <a:pt x="29" y="27"/>
                    <a:pt x="29" y="29"/>
                    <a:pt x="31" y="30"/>
                  </a:cubicBezTo>
                  <a:cubicBezTo>
                    <a:pt x="33" y="32"/>
                    <a:pt x="35" y="32"/>
                    <a:pt x="36" y="30"/>
                  </a:cubicBezTo>
                  <a:cubicBezTo>
                    <a:pt x="37" y="31"/>
                    <a:pt x="38" y="32"/>
                    <a:pt x="38" y="33"/>
                  </a:cubicBezTo>
                  <a:cubicBezTo>
                    <a:pt x="37" y="34"/>
                    <a:pt x="36" y="36"/>
                    <a:pt x="37" y="38"/>
                  </a:cubicBezTo>
                  <a:cubicBezTo>
                    <a:pt x="37" y="40"/>
                    <a:pt x="39" y="41"/>
                    <a:pt x="41" y="41"/>
                  </a:cubicBezTo>
                  <a:cubicBezTo>
                    <a:pt x="41" y="42"/>
                    <a:pt x="41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4"/>
                    <a:pt x="37" y="46"/>
                    <a:pt x="37" y="48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1"/>
                    <a:pt x="61" y="11"/>
                  </a:cubicBezTo>
                  <a:cubicBezTo>
                    <a:pt x="60" y="11"/>
                    <a:pt x="60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0"/>
                    <a:pt x="60" y="10"/>
                    <a:pt x="60" y="9"/>
                  </a:cubicBezTo>
                  <a:cubicBezTo>
                    <a:pt x="60" y="9"/>
                    <a:pt x="60" y="8"/>
                    <a:pt x="60" y="7"/>
                  </a:cubicBezTo>
                  <a:cubicBezTo>
                    <a:pt x="59" y="6"/>
                    <a:pt x="58" y="5"/>
                    <a:pt x="57" y="4"/>
                  </a:cubicBezTo>
                  <a:cubicBezTo>
                    <a:pt x="57" y="4"/>
                    <a:pt x="57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5" y="3"/>
                    <a:pt x="54" y="2"/>
                  </a:cubicBezTo>
                  <a:cubicBezTo>
                    <a:pt x="54" y="2"/>
                    <a:pt x="54" y="1"/>
                    <a:pt x="53" y="1"/>
                  </a:cubicBezTo>
                  <a:cubicBezTo>
                    <a:pt x="52" y="1"/>
                    <a:pt x="51" y="0"/>
                    <a:pt x="5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48" y="1"/>
                    <a:pt x="47" y="1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1"/>
                    <a:pt x="46" y="1"/>
                    <a:pt x="46" y="0"/>
                  </a:cubicBezTo>
                  <a:cubicBezTo>
                    <a:pt x="46" y="0"/>
                    <a:pt x="45" y="0"/>
                    <a:pt x="45" y="0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3" y="0"/>
                    <a:pt x="42" y="1"/>
                    <a:pt x="41" y="1"/>
                  </a:cubicBezTo>
                  <a:cubicBezTo>
                    <a:pt x="40" y="1"/>
                    <a:pt x="40" y="2"/>
                    <a:pt x="40" y="2"/>
                  </a:cubicBezTo>
                  <a:cubicBezTo>
                    <a:pt x="40" y="3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5"/>
                    <a:pt x="35" y="6"/>
                    <a:pt x="34" y="7"/>
                  </a:cubicBezTo>
                  <a:cubicBezTo>
                    <a:pt x="34" y="8"/>
                    <a:pt x="34" y="9"/>
                    <a:pt x="34" y="9"/>
                  </a:cubicBezTo>
                  <a:cubicBezTo>
                    <a:pt x="34" y="10"/>
                    <a:pt x="35" y="10"/>
                    <a:pt x="35" y="10"/>
                  </a:cubicBezTo>
                  <a:cubicBezTo>
                    <a:pt x="35" y="10"/>
                    <a:pt x="35" y="10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11"/>
                    <a:pt x="33" y="12"/>
                    <a:pt x="33" y="12"/>
                  </a:cubicBezTo>
                  <a:cubicBezTo>
                    <a:pt x="33" y="13"/>
                    <a:pt x="33" y="14"/>
                    <a:pt x="33" y="14"/>
                  </a:cubicBezTo>
                  <a:cubicBezTo>
                    <a:pt x="33" y="15"/>
                    <a:pt x="33" y="16"/>
                    <a:pt x="33" y="16"/>
                  </a:cubicBezTo>
                  <a:cubicBezTo>
                    <a:pt x="33" y="17"/>
                    <a:pt x="33" y="17"/>
                    <a:pt x="33" y="18"/>
                  </a:cubicBezTo>
                  <a:cubicBezTo>
                    <a:pt x="34" y="18"/>
                    <a:pt x="34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9"/>
                    <a:pt x="34" y="19"/>
                    <a:pt x="34" y="20"/>
                  </a:cubicBezTo>
                  <a:cubicBezTo>
                    <a:pt x="34" y="20"/>
                    <a:pt x="34" y="21"/>
                    <a:pt x="34" y="21"/>
                  </a:cubicBezTo>
                  <a:cubicBezTo>
                    <a:pt x="35" y="22"/>
                    <a:pt x="36" y="23"/>
                    <a:pt x="37" y="24"/>
                  </a:cubicBezTo>
                  <a:cubicBezTo>
                    <a:pt x="37" y="25"/>
                    <a:pt x="37" y="25"/>
                    <a:pt x="38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9" y="25"/>
                    <a:pt x="39" y="25"/>
                    <a:pt x="39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5"/>
                  </a:cubicBezTo>
                  <a:cubicBezTo>
                    <a:pt x="40" y="25"/>
                    <a:pt x="40" y="26"/>
                    <a:pt x="40" y="26"/>
                  </a:cubicBezTo>
                  <a:cubicBezTo>
                    <a:pt x="40" y="27"/>
                    <a:pt x="40" y="27"/>
                    <a:pt x="41" y="27"/>
                  </a:cubicBezTo>
                  <a:cubicBezTo>
                    <a:pt x="42" y="28"/>
                    <a:pt x="43" y="28"/>
                    <a:pt x="44" y="2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29"/>
                    <a:pt x="46" y="28"/>
                    <a:pt x="46" y="28"/>
                  </a:cubicBezTo>
                  <a:cubicBezTo>
                    <a:pt x="46" y="28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8" y="28"/>
                    <a:pt x="48" y="28"/>
                  </a:cubicBezTo>
                  <a:cubicBezTo>
                    <a:pt x="48" y="28"/>
                    <a:pt x="49" y="29"/>
                    <a:pt x="49" y="29"/>
                  </a:cubicBezTo>
                  <a:cubicBezTo>
                    <a:pt x="49" y="29"/>
                    <a:pt x="49" y="29"/>
                    <a:pt x="50" y="29"/>
                  </a:cubicBezTo>
                  <a:cubicBezTo>
                    <a:pt x="51" y="28"/>
                    <a:pt x="52" y="28"/>
                    <a:pt x="53" y="27"/>
                  </a:cubicBezTo>
                  <a:cubicBezTo>
                    <a:pt x="54" y="27"/>
                    <a:pt x="54" y="27"/>
                    <a:pt x="54" y="26"/>
                  </a:cubicBezTo>
                  <a:cubicBezTo>
                    <a:pt x="55" y="26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5" y="24"/>
                  </a:cubicBezTo>
                  <a:cubicBezTo>
                    <a:pt x="55" y="25"/>
                    <a:pt x="55" y="25"/>
                    <a:pt x="56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7" y="25"/>
                    <a:pt x="57" y="25"/>
                    <a:pt x="57" y="24"/>
                  </a:cubicBezTo>
                  <a:cubicBezTo>
                    <a:pt x="58" y="23"/>
                    <a:pt x="59" y="22"/>
                    <a:pt x="60" y="21"/>
                  </a:cubicBezTo>
                  <a:cubicBezTo>
                    <a:pt x="60" y="21"/>
                    <a:pt x="60" y="20"/>
                    <a:pt x="60" y="20"/>
                  </a:cubicBezTo>
                  <a:cubicBezTo>
                    <a:pt x="60" y="19"/>
                    <a:pt x="59" y="19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1" y="17"/>
                    <a:pt x="61" y="17"/>
                    <a:pt x="61" y="16"/>
                  </a:cubicBezTo>
                  <a:cubicBezTo>
                    <a:pt x="61" y="16"/>
                    <a:pt x="62" y="15"/>
                    <a:pt x="62" y="14"/>
                  </a:cubicBezTo>
                  <a:cubicBezTo>
                    <a:pt x="62" y="14"/>
                    <a:pt x="61" y="13"/>
                    <a:pt x="61" y="12"/>
                  </a:cubicBezTo>
                  <a:close/>
                  <a:moveTo>
                    <a:pt x="58" y="15"/>
                  </a:moveTo>
                  <a:cubicBezTo>
                    <a:pt x="57" y="15"/>
                    <a:pt x="56" y="16"/>
                    <a:pt x="56" y="17"/>
                  </a:cubicBezTo>
                  <a:cubicBezTo>
                    <a:pt x="55" y="18"/>
                    <a:pt x="56" y="20"/>
                    <a:pt x="57" y="21"/>
                  </a:cubicBezTo>
                  <a:cubicBezTo>
                    <a:pt x="56" y="21"/>
                    <a:pt x="56" y="21"/>
                    <a:pt x="56" y="22"/>
                  </a:cubicBezTo>
                  <a:cubicBezTo>
                    <a:pt x="55" y="21"/>
                    <a:pt x="53" y="21"/>
                    <a:pt x="52" y="22"/>
                  </a:cubicBezTo>
                  <a:cubicBezTo>
                    <a:pt x="51" y="23"/>
                    <a:pt x="51" y="24"/>
                    <a:pt x="51" y="25"/>
                  </a:cubicBezTo>
                  <a:cubicBezTo>
                    <a:pt x="51" y="25"/>
                    <a:pt x="50" y="25"/>
                    <a:pt x="50" y="25"/>
                  </a:cubicBezTo>
                  <a:cubicBezTo>
                    <a:pt x="49" y="24"/>
                    <a:pt x="48" y="24"/>
                    <a:pt x="47" y="24"/>
                  </a:cubicBezTo>
                  <a:cubicBezTo>
                    <a:pt x="46" y="24"/>
                    <a:pt x="45" y="24"/>
                    <a:pt x="44" y="25"/>
                  </a:cubicBezTo>
                  <a:cubicBezTo>
                    <a:pt x="44" y="25"/>
                    <a:pt x="43" y="25"/>
                    <a:pt x="43" y="25"/>
                  </a:cubicBezTo>
                  <a:cubicBezTo>
                    <a:pt x="43" y="24"/>
                    <a:pt x="43" y="23"/>
                    <a:pt x="42" y="22"/>
                  </a:cubicBezTo>
                  <a:cubicBezTo>
                    <a:pt x="41" y="21"/>
                    <a:pt x="39" y="21"/>
                    <a:pt x="38" y="22"/>
                  </a:cubicBezTo>
                  <a:cubicBezTo>
                    <a:pt x="38" y="21"/>
                    <a:pt x="38" y="21"/>
                    <a:pt x="37" y="21"/>
                  </a:cubicBezTo>
                  <a:cubicBezTo>
                    <a:pt x="38" y="20"/>
                    <a:pt x="39" y="18"/>
                    <a:pt x="38" y="17"/>
                  </a:cubicBezTo>
                  <a:cubicBezTo>
                    <a:pt x="38" y="16"/>
                    <a:pt x="37" y="15"/>
                    <a:pt x="36" y="15"/>
                  </a:cubicBezTo>
                  <a:cubicBezTo>
                    <a:pt x="36" y="15"/>
                    <a:pt x="36" y="15"/>
                    <a:pt x="36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4"/>
                    <a:pt x="38" y="13"/>
                    <a:pt x="38" y="11"/>
                  </a:cubicBezTo>
                  <a:cubicBezTo>
                    <a:pt x="39" y="10"/>
                    <a:pt x="38" y="9"/>
                    <a:pt x="37" y="8"/>
                  </a:cubicBezTo>
                  <a:cubicBezTo>
                    <a:pt x="38" y="8"/>
                    <a:pt x="38" y="7"/>
                    <a:pt x="38" y="7"/>
                  </a:cubicBezTo>
                  <a:cubicBezTo>
                    <a:pt x="39" y="8"/>
                    <a:pt x="41" y="8"/>
                    <a:pt x="42" y="7"/>
                  </a:cubicBezTo>
                  <a:cubicBezTo>
                    <a:pt x="43" y="6"/>
                    <a:pt x="43" y="5"/>
                    <a:pt x="43" y="4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5" y="4"/>
                    <a:pt x="46" y="5"/>
                    <a:pt x="47" y="5"/>
                  </a:cubicBezTo>
                  <a:cubicBezTo>
                    <a:pt x="48" y="5"/>
                    <a:pt x="49" y="4"/>
                    <a:pt x="50" y="3"/>
                  </a:cubicBezTo>
                  <a:cubicBezTo>
                    <a:pt x="50" y="3"/>
                    <a:pt x="51" y="3"/>
                    <a:pt x="51" y="4"/>
                  </a:cubicBezTo>
                  <a:cubicBezTo>
                    <a:pt x="51" y="5"/>
                    <a:pt x="51" y="6"/>
                    <a:pt x="52" y="7"/>
                  </a:cubicBezTo>
                  <a:cubicBezTo>
                    <a:pt x="53" y="8"/>
                    <a:pt x="55" y="8"/>
                    <a:pt x="56" y="7"/>
                  </a:cubicBezTo>
                  <a:cubicBezTo>
                    <a:pt x="56" y="7"/>
                    <a:pt x="56" y="8"/>
                    <a:pt x="57" y="8"/>
                  </a:cubicBezTo>
                  <a:cubicBezTo>
                    <a:pt x="56" y="9"/>
                    <a:pt x="55" y="10"/>
                    <a:pt x="56" y="11"/>
                  </a:cubicBezTo>
                  <a:cubicBezTo>
                    <a:pt x="56" y="13"/>
                    <a:pt x="57" y="14"/>
                    <a:pt x="58" y="14"/>
                  </a:cubicBezTo>
                  <a:cubicBezTo>
                    <a:pt x="58" y="14"/>
                    <a:pt x="59" y="14"/>
                    <a:pt x="59" y="14"/>
                  </a:cubicBezTo>
                  <a:cubicBezTo>
                    <a:pt x="59" y="15"/>
                    <a:pt x="58" y="15"/>
                    <a:pt x="58" y="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8" name="Freeform 35"/>
            <p:cNvSpPr>
              <a:spLocks noEditPoints="1"/>
            </p:cNvSpPr>
            <p:nvPr/>
          </p:nvSpPr>
          <p:spPr bwMode="auto">
            <a:xfrm>
              <a:off x="7951851" y="2089846"/>
              <a:ext cx="385943" cy="385941"/>
            </a:xfrm>
            <a:custGeom>
              <a:avLst/>
              <a:gdLst>
                <a:gd name="T0" fmla="*/ 45 w 62"/>
                <a:gd name="T1" fmla="*/ 4 h 62"/>
                <a:gd name="T2" fmla="*/ 45 w 62"/>
                <a:gd name="T3" fmla="*/ 9 h 62"/>
                <a:gd name="T4" fmla="*/ 17 w 62"/>
                <a:gd name="T5" fmla="*/ 52 h 62"/>
                <a:gd name="T6" fmla="*/ 16 w 62"/>
                <a:gd name="T7" fmla="*/ 58 h 62"/>
                <a:gd name="T8" fmla="*/ 19 w 62"/>
                <a:gd name="T9" fmla="*/ 52 h 62"/>
                <a:gd name="T10" fmla="*/ 54 w 62"/>
                <a:gd name="T11" fmla="*/ 19 h 62"/>
                <a:gd name="T12" fmla="*/ 56 w 62"/>
                <a:gd name="T13" fmla="*/ 15 h 62"/>
                <a:gd name="T14" fmla="*/ 53 w 62"/>
                <a:gd name="T15" fmla="*/ 19 h 62"/>
                <a:gd name="T16" fmla="*/ 4 w 62"/>
                <a:gd name="T17" fmla="*/ 46 h 62"/>
                <a:gd name="T18" fmla="*/ 9 w 62"/>
                <a:gd name="T19" fmla="*/ 44 h 62"/>
                <a:gd name="T20" fmla="*/ 61 w 62"/>
                <a:gd name="T21" fmla="*/ 30 h 62"/>
                <a:gd name="T22" fmla="*/ 56 w 62"/>
                <a:gd name="T23" fmla="*/ 32 h 62"/>
                <a:gd name="T24" fmla="*/ 61 w 62"/>
                <a:gd name="T25" fmla="*/ 30 h 62"/>
                <a:gd name="T26" fmla="*/ 1 w 62"/>
                <a:gd name="T27" fmla="*/ 30 h 62"/>
                <a:gd name="T28" fmla="*/ 5 w 62"/>
                <a:gd name="T29" fmla="*/ 32 h 62"/>
                <a:gd name="T30" fmla="*/ 52 w 62"/>
                <a:gd name="T31" fmla="*/ 43 h 62"/>
                <a:gd name="T32" fmla="*/ 57 w 62"/>
                <a:gd name="T33" fmla="*/ 47 h 62"/>
                <a:gd name="T34" fmla="*/ 54 w 62"/>
                <a:gd name="T35" fmla="*/ 43 h 62"/>
                <a:gd name="T36" fmla="*/ 10 w 62"/>
                <a:gd name="T37" fmla="*/ 18 h 62"/>
                <a:gd name="T38" fmla="*/ 4 w 62"/>
                <a:gd name="T39" fmla="*/ 15 h 62"/>
                <a:gd name="T40" fmla="*/ 45 w 62"/>
                <a:gd name="T41" fmla="*/ 52 h 62"/>
                <a:gd name="T42" fmla="*/ 45 w 62"/>
                <a:gd name="T43" fmla="*/ 57 h 62"/>
                <a:gd name="T44" fmla="*/ 47 w 62"/>
                <a:gd name="T45" fmla="*/ 56 h 62"/>
                <a:gd name="T46" fmla="*/ 30 w 62"/>
                <a:gd name="T47" fmla="*/ 56 h 62"/>
                <a:gd name="T48" fmla="*/ 32 w 62"/>
                <a:gd name="T49" fmla="*/ 61 h 62"/>
                <a:gd name="T50" fmla="*/ 17 w 62"/>
                <a:gd name="T51" fmla="*/ 9 h 62"/>
                <a:gd name="T52" fmla="*/ 19 w 62"/>
                <a:gd name="T53" fmla="*/ 8 h 62"/>
                <a:gd name="T54" fmla="*/ 15 w 62"/>
                <a:gd name="T55" fmla="*/ 5 h 62"/>
                <a:gd name="T56" fmla="*/ 32 w 62"/>
                <a:gd name="T57" fmla="*/ 5 h 62"/>
                <a:gd name="T58" fmla="*/ 30 w 62"/>
                <a:gd name="T59" fmla="*/ 1 h 62"/>
                <a:gd name="T60" fmla="*/ 53 w 62"/>
                <a:gd name="T61" fmla="*/ 30 h 62"/>
                <a:gd name="T62" fmla="*/ 29 w 62"/>
                <a:gd name="T63" fmla="*/ 53 h 62"/>
                <a:gd name="T64" fmla="*/ 14 w 62"/>
                <a:gd name="T65" fmla="*/ 19 h 62"/>
                <a:gd name="T66" fmla="*/ 48 w 62"/>
                <a:gd name="T67" fmla="*/ 19 h 62"/>
                <a:gd name="T68" fmla="*/ 46 w 62"/>
                <a:gd name="T69" fmla="*/ 22 h 62"/>
                <a:gd name="T70" fmla="*/ 46 w 62"/>
                <a:gd name="T71" fmla="*/ 22 h 62"/>
                <a:gd name="T72" fmla="*/ 39 w 62"/>
                <a:gd name="T73" fmla="*/ 27 h 62"/>
                <a:gd name="T74" fmla="*/ 31 w 62"/>
                <a:gd name="T75" fmla="*/ 48 h 62"/>
                <a:gd name="T76" fmla="*/ 36 w 62"/>
                <a:gd name="T77" fmla="*/ 27 h 62"/>
                <a:gd name="T78" fmla="*/ 36 w 62"/>
                <a:gd name="T79" fmla="*/ 27 h 62"/>
                <a:gd name="T80" fmla="*/ 23 w 62"/>
                <a:gd name="T81" fmla="*/ 27 h 62"/>
                <a:gd name="T82" fmla="*/ 21 w 62"/>
                <a:gd name="T83" fmla="*/ 27 h 62"/>
                <a:gd name="T84" fmla="*/ 28 w 62"/>
                <a:gd name="T85" fmla="*/ 47 h 62"/>
                <a:gd name="T86" fmla="*/ 28 w 62"/>
                <a:gd name="T87" fmla="*/ 47 h 62"/>
                <a:gd name="T88" fmla="*/ 39 w 62"/>
                <a:gd name="T89" fmla="*/ 2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2" h="62">
                  <a:moveTo>
                    <a:pt x="43" y="9"/>
                  </a:moveTo>
                  <a:cubicBezTo>
                    <a:pt x="43" y="9"/>
                    <a:pt x="43" y="9"/>
                    <a:pt x="43" y="8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4"/>
                    <a:pt x="46" y="4"/>
                    <a:pt x="46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4" y="9"/>
                    <a:pt x="44" y="10"/>
                    <a:pt x="44" y="10"/>
                  </a:cubicBezTo>
                  <a:cubicBezTo>
                    <a:pt x="43" y="10"/>
                    <a:pt x="43" y="9"/>
                    <a:pt x="43" y="9"/>
                  </a:cubicBezTo>
                  <a:close/>
                  <a:moveTo>
                    <a:pt x="17" y="52"/>
                  </a:moveTo>
                  <a:cubicBezTo>
                    <a:pt x="15" y="56"/>
                    <a:pt x="15" y="56"/>
                    <a:pt x="15" y="56"/>
                  </a:cubicBezTo>
                  <a:cubicBezTo>
                    <a:pt x="15" y="57"/>
                    <a:pt x="15" y="57"/>
                    <a:pt x="15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8"/>
                    <a:pt x="17" y="57"/>
                    <a:pt x="17" y="57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2"/>
                    <a:pt x="19" y="52"/>
                  </a:cubicBezTo>
                  <a:cubicBezTo>
                    <a:pt x="18" y="52"/>
                    <a:pt x="18" y="52"/>
                    <a:pt x="17" y="52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4" y="19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5"/>
                  </a:cubicBezTo>
                  <a:cubicBezTo>
                    <a:pt x="57" y="15"/>
                    <a:pt x="57" y="14"/>
                    <a:pt x="56" y="15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2" y="17"/>
                    <a:pt x="52" y="18"/>
                    <a:pt x="52" y="18"/>
                  </a:cubicBezTo>
                  <a:cubicBezTo>
                    <a:pt x="52" y="19"/>
                    <a:pt x="53" y="19"/>
                    <a:pt x="53" y="19"/>
                  </a:cubicBezTo>
                  <a:close/>
                  <a:moveTo>
                    <a:pt x="8" y="43"/>
                  </a:move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6"/>
                    <a:pt x="4" y="46"/>
                  </a:cubicBezTo>
                  <a:cubicBezTo>
                    <a:pt x="4" y="46"/>
                    <a:pt x="5" y="47"/>
                    <a:pt x="5" y="47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3"/>
                    <a:pt x="10" y="43"/>
                  </a:cubicBezTo>
                  <a:cubicBezTo>
                    <a:pt x="9" y="42"/>
                    <a:pt x="9" y="42"/>
                    <a:pt x="8" y="43"/>
                  </a:cubicBezTo>
                  <a:close/>
                  <a:moveTo>
                    <a:pt x="61" y="30"/>
                  </a:move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5" y="30"/>
                    <a:pt x="55" y="31"/>
                  </a:cubicBezTo>
                  <a:cubicBezTo>
                    <a:pt x="55" y="31"/>
                    <a:pt x="56" y="32"/>
                    <a:pt x="56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2"/>
                    <a:pt x="62" y="31"/>
                    <a:pt x="62" y="31"/>
                  </a:cubicBezTo>
                  <a:cubicBezTo>
                    <a:pt x="62" y="30"/>
                    <a:pt x="61" y="30"/>
                    <a:pt x="61" y="30"/>
                  </a:cubicBezTo>
                  <a:close/>
                  <a:moveTo>
                    <a:pt x="6" y="31"/>
                  </a:moveTo>
                  <a:cubicBezTo>
                    <a:pt x="6" y="30"/>
                    <a:pt x="6" y="30"/>
                    <a:pt x="5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0"/>
                    <a:pt x="0" y="30"/>
                    <a:pt x="0" y="31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6" y="32"/>
                    <a:pt x="6" y="31"/>
                    <a:pt x="6" y="31"/>
                  </a:cubicBezTo>
                  <a:close/>
                  <a:moveTo>
                    <a:pt x="54" y="43"/>
                  </a:moveTo>
                  <a:cubicBezTo>
                    <a:pt x="53" y="42"/>
                    <a:pt x="52" y="42"/>
                    <a:pt x="52" y="43"/>
                  </a:cubicBezTo>
                  <a:cubicBezTo>
                    <a:pt x="52" y="43"/>
                    <a:pt x="52" y="44"/>
                    <a:pt x="53" y="44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8" y="46"/>
                    <a:pt x="58" y="46"/>
                  </a:cubicBezTo>
                  <a:cubicBezTo>
                    <a:pt x="58" y="46"/>
                    <a:pt x="58" y="45"/>
                    <a:pt x="57" y="45"/>
                  </a:cubicBezTo>
                  <a:lnTo>
                    <a:pt x="54" y="43"/>
                  </a:lnTo>
                  <a:close/>
                  <a:moveTo>
                    <a:pt x="8" y="19"/>
                  </a:moveTo>
                  <a:cubicBezTo>
                    <a:pt x="8" y="19"/>
                    <a:pt x="9" y="19"/>
                    <a:pt x="9" y="19"/>
                  </a:cubicBezTo>
                  <a:cubicBezTo>
                    <a:pt x="9" y="19"/>
                    <a:pt x="9" y="19"/>
                    <a:pt x="10" y="18"/>
                  </a:cubicBezTo>
                  <a:cubicBezTo>
                    <a:pt x="10" y="18"/>
                    <a:pt x="10" y="17"/>
                    <a:pt x="9" y="1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4"/>
                    <a:pt x="4" y="15"/>
                    <a:pt x="4" y="15"/>
                  </a:cubicBezTo>
                  <a:cubicBezTo>
                    <a:pt x="4" y="16"/>
                    <a:pt x="4" y="16"/>
                    <a:pt x="4" y="17"/>
                  </a:cubicBezTo>
                  <a:lnTo>
                    <a:pt x="8" y="19"/>
                  </a:lnTo>
                  <a:close/>
                  <a:moveTo>
                    <a:pt x="45" y="52"/>
                  </a:moveTo>
                  <a:cubicBezTo>
                    <a:pt x="44" y="52"/>
                    <a:pt x="44" y="52"/>
                    <a:pt x="43" y="52"/>
                  </a:cubicBezTo>
                  <a:cubicBezTo>
                    <a:pt x="43" y="52"/>
                    <a:pt x="43" y="53"/>
                    <a:pt x="43" y="53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6" y="58"/>
                    <a:pt x="46" y="58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7" y="57"/>
                    <a:pt x="47" y="57"/>
                    <a:pt x="47" y="56"/>
                  </a:cubicBezTo>
                  <a:lnTo>
                    <a:pt x="45" y="52"/>
                  </a:lnTo>
                  <a:close/>
                  <a:moveTo>
                    <a:pt x="31" y="55"/>
                  </a:moveTo>
                  <a:cubicBezTo>
                    <a:pt x="30" y="55"/>
                    <a:pt x="30" y="56"/>
                    <a:pt x="30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1"/>
                    <a:pt x="30" y="62"/>
                    <a:pt x="31" y="62"/>
                  </a:cubicBezTo>
                  <a:cubicBezTo>
                    <a:pt x="31" y="62"/>
                    <a:pt x="32" y="61"/>
                    <a:pt x="32" y="61"/>
                  </a:cubicBezTo>
                  <a:cubicBezTo>
                    <a:pt x="32" y="56"/>
                    <a:pt x="32" y="56"/>
                    <a:pt x="32" y="56"/>
                  </a:cubicBezTo>
                  <a:cubicBezTo>
                    <a:pt x="32" y="56"/>
                    <a:pt x="31" y="55"/>
                    <a:pt x="31" y="55"/>
                  </a:cubicBezTo>
                  <a:close/>
                  <a:moveTo>
                    <a:pt x="17" y="9"/>
                  </a:moveTo>
                  <a:cubicBezTo>
                    <a:pt x="17" y="9"/>
                    <a:pt x="18" y="10"/>
                    <a:pt x="18" y="10"/>
                  </a:cubicBezTo>
                  <a:cubicBezTo>
                    <a:pt x="18" y="10"/>
                    <a:pt x="18" y="9"/>
                    <a:pt x="19" y="9"/>
                  </a:cubicBezTo>
                  <a:cubicBezTo>
                    <a:pt x="19" y="9"/>
                    <a:pt x="19" y="9"/>
                    <a:pt x="19" y="8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lnTo>
                    <a:pt x="17" y="9"/>
                  </a:lnTo>
                  <a:close/>
                  <a:moveTo>
                    <a:pt x="31" y="6"/>
                  </a:moveTo>
                  <a:cubicBezTo>
                    <a:pt x="31" y="6"/>
                    <a:pt x="32" y="6"/>
                    <a:pt x="32" y="5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0"/>
                    <a:pt x="31" y="0"/>
                    <a:pt x="31" y="0"/>
                  </a:cubicBezTo>
                  <a:cubicBezTo>
                    <a:pt x="30" y="0"/>
                    <a:pt x="30" y="0"/>
                    <a:pt x="30" y="1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6"/>
                    <a:pt x="30" y="6"/>
                    <a:pt x="31" y="6"/>
                  </a:cubicBezTo>
                  <a:close/>
                  <a:moveTo>
                    <a:pt x="53" y="30"/>
                  </a:moveTo>
                  <a:cubicBezTo>
                    <a:pt x="32" y="53"/>
                    <a:pt x="32" y="53"/>
                    <a:pt x="32" y="53"/>
                  </a:cubicBezTo>
                  <a:cubicBezTo>
                    <a:pt x="32" y="53"/>
                    <a:pt x="31" y="53"/>
                    <a:pt x="31" y="53"/>
                  </a:cubicBezTo>
                  <a:cubicBezTo>
                    <a:pt x="30" y="53"/>
                    <a:pt x="30" y="53"/>
                    <a:pt x="29" y="53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8"/>
                    <a:pt x="9" y="27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5" y="18"/>
                    <a:pt x="15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7" y="18"/>
                    <a:pt x="48" y="19"/>
                    <a:pt x="48" y="1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8"/>
                    <a:pt x="54" y="29"/>
                    <a:pt x="53" y="30"/>
                  </a:cubicBezTo>
                  <a:close/>
                  <a:moveTo>
                    <a:pt x="46" y="22"/>
                  </a:moveTo>
                  <a:cubicBezTo>
                    <a:pt x="41" y="27"/>
                    <a:pt x="41" y="27"/>
                    <a:pt x="41" y="27"/>
                  </a:cubicBezTo>
                  <a:cubicBezTo>
                    <a:pt x="50" y="27"/>
                    <a:pt x="50" y="27"/>
                    <a:pt x="50" y="27"/>
                  </a:cubicBezTo>
                  <a:lnTo>
                    <a:pt x="46" y="22"/>
                  </a:lnTo>
                  <a:close/>
                  <a:moveTo>
                    <a:pt x="44" y="21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9" y="27"/>
                    <a:pt x="39" y="27"/>
                    <a:pt x="39" y="27"/>
                  </a:cubicBezTo>
                  <a:lnTo>
                    <a:pt x="44" y="21"/>
                  </a:lnTo>
                  <a:close/>
                  <a:moveTo>
                    <a:pt x="25" y="29"/>
                  </a:moveTo>
                  <a:cubicBezTo>
                    <a:pt x="31" y="48"/>
                    <a:pt x="31" y="48"/>
                    <a:pt x="31" y="48"/>
                  </a:cubicBezTo>
                  <a:cubicBezTo>
                    <a:pt x="37" y="29"/>
                    <a:pt x="37" y="29"/>
                    <a:pt x="37" y="29"/>
                  </a:cubicBezTo>
                  <a:lnTo>
                    <a:pt x="25" y="29"/>
                  </a:lnTo>
                  <a:close/>
                  <a:moveTo>
                    <a:pt x="36" y="27"/>
                  </a:moveTo>
                  <a:cubicBezTo>
                    <a:pt x="31" y="22"/>
                    <a:pt x="31" y="22"/>
                    <a:pt x="31" y="22"/>
                  </a:cubicBezTo>
                  <a:cubicBezTo>
                    <a:pt x="26" y="27"/>
                    <a:pt x="26" y="27"/>
                    <a:pt x="26" y="27"/>
                  </a:cubicBezTo>
                  <a:lnTo>
                    <a:pt x="36" y="27"/>
                  </a:lnTo>
                  <a:close/>
                  <a:moveTo>
                    <a:pt x="2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23" y="27"/>
                    <a:pt x="23" y="27"/>
                    <a:pt x="23" y="27"/>
                  </a:cubicBezTo>
                  <a:lnTo>
                    <a:pt x="28" y="21"/>
                  </a:lnTo>
                  <a:close/>
                  <a:moveTo>
                    <a:pt x="12" y="27"/>
                  </a:moveTo>
                  <a:cubicBezTo>
                    <a:pt x="21" y="27"/>
                    <a:pt x="21" y="27"/>
                    <a:pt x="21" y="27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2" y="27"/>
                  </a:lnTo>
                  <a:close/>
                  <a:moveTo>
                    <a:pt x="28" y="47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12" y="29"/>
                    <a:pt x="12" y="29"/>
                    <a:pt x="12" y="29"/>
                  </a:cubicBezTo>
                  <a:lnTo>
                    <a:pt x="28" y="47"/>
                  </a:lnTo>
                  <a:close/>
                  <a:moveTo>
                    <a:pt x="33" y="47"/>
                  </a:moveTo>
                  <a:cubicBezTo>
                    <a:pt x="49" y="29"/>
                    <a:pt x="49" y="29"/>
                    <a:pt x="49" y="29"/>
                  </a:cubicBezTo>
                  <a:cubicBezTo>
                    <a:pt x="39" y="29"/>
                    <a:pt x="39" y="29"/>
                    <a:pt x="39" y="29"/>
                  </a:cubicBezTo>
                  <a:lnTo>
                    <a:pt x="33" y="4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29" name="Freeform 16"/>
            <p:cNvSpPr>
              <a:spLocks noEditPoints="1"/>
            </p:cNvSpPr>
            <p:nvPr/>
          </p:nvSpPr>
          <p:spPr bwMode="auto">
            <a:xfrm>
              <a:off x="5908559" y="1717795"/>
              <a:ext cx="315706" cy="348087"/>
            </a:xfrm>
            <a:custGeom>
              <a:avLst/>
              <a:gdLst>
                <a:gd name="T0" fmla="*/ 33 w 66"/>
                <a:gd name="T1" fmla="*/ 0 h 73"/>
                <a:gd name="T2" fmla="*/ 26 w 66"/>
                <a:gd name="T3" fmla="*/ 6 h 73"/>
                <a:gd name="T4" fmla="*/ 39 w 66"/>
                <a:gd name="T5" fmla="*/ 7 h 73"/>
                <a:gd name="T6" fmla="*/ 28 w 66"/>
                <a:gd name="T7" fmla="*/ 5 h 73"/>
                <a:gd name="T8" fmla="*/ 33 w 66"/>
                <a:gd name="T9" fmla="*/ 1 h 73"/>
                <a:gd name="T10" fmla="*/ 28 w 66"/>
                <a:gd name="T11" fmla="*/ 5 h 73"/>
                <a:gd name="T12" fmla="*/ 50 w 66"/>
                <a:gd name="T13" fmla="*/ 13 h 73"/>
                <a:gd name="T14" fmla="*/ 55 w 66"/>
                <a:gd name="T15" fmla="*/ 15 h 73"/>
                <a:gd name="T16" fmla="*/ 54 w 66"/>
                <a:gd name="T17" fmla="*/ 8 h 73"/>
                <a:gd name="T18" fmla="*/ 45 w 66"/>
                <a:gd name="T19" fmla="*/ 8 h 73"/>
                <a:gd name="T20" fmla="*/ 49 w 66"/>
                <a:gd name="T21" fmla="*/ 11 h 73"/>
                <a:gd name="T22" fmla="*/ 33 w 66"/>
                <a:gd name="T23" fmla="*/ 7 h 73"/>
                <a:gd name="T24" fmla="*/ 17 w 66"/>
                <a:gd name="T25" fmla="*/ 12 h 73"/>
                <a:gd name="T26" fmla="*/ 21 w 66"/>
                <a:gd name="T27" fmla="*/ 8 h 73"/>
                <a:gd name="T28" fmla="*/ 14 w 66"/>
                <a:gd name="T29" fmla="*/ 6 h 73"/>
                <a:gd name="T30" fmla="*/ 10 w 66"/>
                <a:gd name="T31" fmla="*/ 15 h 73"/>
                <a:gd name="T32" fmla="*/ 15 w 66"/>
                <a:gd name="T33" fmla="*/ 12 h 73"/>
                <a:gd name="T34" fmla="*/ 15 w 66"/>
                <a:gd name="T35" fmla="*/ 13 h 73"/>
                <a:gd name="T36" fmla="*/ 0 w 66"/>
                <a:gd name="T37" fmla="*/ 35 h 73"/>
                <a:gd name="T38" fmla="*/ 4 w 66"/>
                <a:gd name="T39" fmla="*/ 43 h 73"/>
                <a:gd name="T40" fmla="*/ 14 w 66"/>
                <a:gd name="T41" fmla="*/ 60 h 73"/>
                <a:gd name="T42" fmla="*/ 11 w 66"/>
                <a:gd name="T43" fmla="*/ 68 h 73"/>
                <a:gd name="T44" fmla="*/ 12 w 66"/>
                <a:gd name="T45" fmla="*/ 73 h 73"/>
                <a:gd name="T46" fmla="*/ 15 w 66"/>
                <a:gd name="T47" fmla="*/ 70 h 73"/>
                <a:gd name="T48" fmla="*/ 20 w 66"/>
                <a:gd name="T49" fmla="*/ 63 h 73"/>
                <a:gd name="T50" fmla="*/ 46 w 66"/>
                <a:gd name="T51" fmla="*/ 63 h 73"/>
                <a:gd name="T52" fmla="*/ 52 w 66"/>
                <a:gd name="T53" fmla="*/ 70 h 73"/>
                <a:gd name="T54" fmla="*/ 57 w 66"/>
                <a:gd name="T55" fmla="*/ 71 h 73"/>
                <a:gd name="T56" fmla="*/ 56 w 66"/>
                <a:gd name="T57" fmla="*/ 67 h 73"/>
                <a:gd name="T58" fmla="*/ 62 w 66"/>
                <a:gd name="T59" fmla="*/ 43 h 73"/>
                <a:gd name="T60" fmla="*/ 66 w 66"/>
                <a:gd name="T61" fmla="*/ 35 h 73"/>
                <a:gd name="T62" fmla="*/ 2 w 66"/>
                <a:gd name="T63" fmla="*/ 38 h 73"/>
                <a:gd name="T64" fmla="*/ 3 w 66"/>
                <a:gd name="T65" fmla="*/ 32 h 73"/>
                <a:gd name="T66" fmla="*/ 3 w 66"/>
                <a:gd name="T67" fmla="*/ 41 h 73"/>
                <a:gd name="T68" fmla="*/ 47 w 66"/>
                <a:gd name="T69" fmla="*/ 8 h 73"/>
                <a:gd name="T70" fmla="*/ 53 w 66"/>
                <a:gd name="T71" fmla="*/ 10 h 73"/>
                <a:gd name="T72" fmla="*/ 47 w 66"/>
                <a:gd name="T73" fmla="*/ 8 h 73"/>
                <a:gd name="T74" fmla="*/ 12 w 66"/>
                <a:gd name="T75" fmla="*/ 10 h 73"/>
                <a:gd name="T76" fmla="*/ 17 w 66"/>
                <a:gd name="T77" fmla="*/ 7 h 73"/>
                <a:gd name="T78" fmla="*/ 11 w 66"/>
                <a:gd name="T79" fmla="*/ 13 h 73"/>
                <a:gd name="T80" fmla="*/ 12 w 66"/>
                <a:gd name="T81" fmla="*/ 66 h 73"/>
                <a:gd name="T82" fmla="*/ 17 w 66"/>
                <a:gd name="T83" fmla="*/ 64 h 73"/>
                <a:gd name="T84" fmla="*/ 53 w 66"/>
                <a:gd name="T85" fmla="*/ 66 h 73"/>
                <a:gd name="T86" fmla="*/ 48 w 66"/>
                <a:gd name="T87" fmla="*/ 64 h 73"/>
                <a:gd name="T88" fmla="*/ 53 w 66"/>
                <a:gd name="T89" fmla="*/ 66 h 73"/>
                <a:gd name="T90" fmla="*/ 6 w 66"/>
                <a:gd name="T91" fmla="*/ 37 h 73"/>
                <a:gd name="T92" fmla="*/ 60 w 66"/>
                <a:gd name="T93" fmla="*/ 37 h 73"/>
                <a:gd name="T94" fmla="*/ 64 w 66"/>
                <a:gd name="T95" fmla="*/ 38 h 73"/>
                <a:gd name="T96" fmla="*/ 62 w 66"/>
                <a:gd name="T97" fmla="*/ 37 h 73"/>
                <a:gd name="T98" fmla="*/ 64 w 66"/>
                <a:gd name="T99" fmla="*/ 35 h 73"/>
                <a:gd name="T100" fmla="*/ 33 w 66"/>
                <a:gd name="T101" fmla="*/ 12 h 73"/>
                <a:gd name="T102" fmla="*/ 33 w 66"/>
                <a:gd name="T103" fmla="*/ 61 h 73"/>
                <a:gd name="T104" fmla="*/ 33 w 66"/>
                <a:gd name="T105" fmla="*/ 12 h 73"/>
                <a:gd name="T106" fmla="*/ 10 w 66"/>
                <a:gd name="T107" fmla="*/ 37 h 73"/>
                <a:gd name="T108" fmla="*/ 56 w 66"/>
                <a:gd name="T109" fmla="*/ 37 h 73"/>
                <a:gd name="T110" fmla="*/ 36 w 66"/>
                <a:gd name="T111" fmla="*/ 35 h 73"/>
                <a:gd name="T112" fmla="*/ 49 w 66"/>
                <a:gd name="T113" fmla="*/ 38 h 73"/>
                <a:gd name="T114" fmla="*/ 32 w 66"/>
                <a:gd name="T115" fmla="*/ 40 h 73"/>
                <a:gd name="T116" fmla="*/ 31 w 66"/>
                <a:gd name="T117" fmla="*/ 32 h 73"/>
                <a:gd name="T118" fmla="*/ 34 w 66"/>
                <a:gd name="T119" fmla="*/ 16 h 73"/>
                <a:gd name="T120" fmla="*/ 36 w 66"/>
                <a:gd name="T121" fmla="*/ 3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6" h="73">
                  <a:moveTo>
                    <a:pt x="39" y="6"/>
                  </a:moveTo>
                  <a:cubicBezTo>
                    <a:pt x="39" y="2"/>
                    <a:pt x="37" y="0"/>
                    <a:pt x="3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9" y="0"/>
                    <a:pt x="26" y="2"/>
                    <a:pt x="26" y="6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39" y="7"/>
                    <a:pt x="39" y="7"/>
                    <a:pt x="39" y="7"/>
                  </a:cubicBezTo>
                  <a:lnTo>
                    <a:pt x="39" y="6"/>
                  </a:lnTo>
                  <a:close/>
                  <a:moveTo>
                    <a:pt x="28" y="5"/>
                  </a:moveTo>
                  <a:cubicBezTo>
                    <a:pt x="28" y="3"/>
                    <a:pt x="30" y="1"/>
                    <a:pt x="32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1"/>
                    <a:pt x="37" y="3"/>
                    <a:pt x="38" y="5"/>
                  </a:cubicBezTo>
                  <a:lnTo>
                    <a:pt x="28" y="5"/>
                  </a:lnTo>
                  <a:close/>
                  <a:moveTo>
                    <a:pt x="62" y="30"/>
                  </a:moveTo>
                  <a:cubicBezTo>
                    <a:pt x="60" y="23"/>
                    <a:pt x="56" y="17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7" y="13"/>
                    <a:pt x="56" y="10"/>
                    <a:pt x="54" y="8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49" y="5"/>
                    <a:pt x="46" y="6"/>
                    <a:pt x="45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4" y="9"/>
                    <a:pt x="39" y="7"/>
                    <a:pt x="33" y="7"/>
                  </a:cubicBezTo>
                  <a:cubicBezTo>
                    <a:pt x="27" y="7"/>
                    <a:pt x="21" y="9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6"/>
                    <a:pt x="17" y="5"/>
                    <a:pt x="14" y="6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9" y="10"/>
                    <a:pt x="9" y="13"/>
                    <a:pt x="10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0" y="17"/>
                    <a:pt x="5" y="23"/>
                    <a:pt x="4" y="30"/>
                  </a:cubicBezTo>
                  <a:cubicBezTo>
                    <a:pt x="2" y="31"/>
                    <a:pt x="0" y="33"/>
                    <a:pt x="0" y="3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1"/>
                    <a:pt x="2" y="43"/>
                    <a:pt x="4" y="43"/>
                  </a:cubicBezTo>
                  <a:cubicBezTo>
                    <a:pt x="5" y="50"/>
                    <a:pt x="9" y="56"/>
                    <a:pt x="14" y="60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4" y="65"/>
                    <a:pt x="28" y="66"/>
                    <a:pt x="33" y="66"/>
                  </a:cubicBezTo>
                  <a:cubicBezTo>
                    <a:pt x="37" y="66"/>
                    <a:pt x="42" y="65"/>
                    <a:pt x="46" y="63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4" y="73"/>
                    <a:pt x="54" y="73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7" y="56"/>
                    <a:pt x="60" y="50"/>
                    <a:pt x="62" y="43"/>
                  </a:cubicBezTo>
                  <a:cubicBezTo>
                    <a:pt x="64" y="43"/>
                    <a:pt x="66" y="41"/>
                    <a:pt x="66" y="38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3"/>
                    <a:pt x="64" y="31"/>
                    <a:pt x="62" y="30"/>
                  </a:cubicBezTo>
                  <a:close/>
                  <a:moveTo>
                    <a:pt x="2" y="38"/>
                  </a:moveTo>
                  <a:cubicBezTo>
                    <a:pt x="2" y="35"/>
                    <a:pt x="2" y="35"/>
                    <a:pt x="2" y="35"/>
                  </a:cubicBezTo>
                  <a:cubicBezTo>
                    <a:pt x="2" y="34"/>
                    <a:pt x="2" y="33"/>
                    <a:pt x="3" y="32"/>
                  </a:cubicBezTo>
                  <a:cubicBezTo>
                    <a:pt x="3" y="34"/>
                    <a:pt x="3" y="35"/>
                    <a:pt x="3" y="37"/>
                  </a:cubicBezTo>
                  <a:cubicBezTo>
                    <a:pt x="3" y="38"/>
                    <a:pt x="3" y="40"/>
                    <a:pt x="3" y="41"/>
                  </a:cubicBezTo>
                  <a:cubicBezTo>
                    <a:pt x="2" y="41"/>
                    <a:pt x="2" y="40"/>
                    <a:pt x="2" y="38"/>
                  </a:cubicBezTo>
                  <a:close/>
                  <a:moveTo>
                    <a:pt x="47" y="8"/>
                  </a:moveTo>
                  <a:cubicBezTo>
                    <a:pt x="48" y="7"/>
                    <a:pt x="49" y="7"/>
                    <a:pt x="50" y="8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0"/>
                    <a:pt x="55" y="12"/>
                    <a:pt x="54" y="13"/>
                  </a:cubicBezTo>
                  <a:lnTo>
                    <a:pt x="47" y="8"/>
                  </a:lnTo>
                  <a:close/>
                  <a:moveTo>
                    <a:pt x="11" y="13"/>
                  </a:moveTo>
                  <a:cubicBezTo>
                    <a:pt x="11" y="12"/>
                    <a:pt x="11" y="10"/>
                    <a:pt x="12" y="10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8" y="7"/>
                    <a:pt x="18" y="8"/>
                    <a:pt x="19" y="8"/>
                  </a:cubicBezTo>
                  <a:lnTo>
                    <a:pt x="11" y="13"/>
                  </a:lnTo>
                  <a:close/>
                  <a:moveTo>
                    <a:pt x="15" y="68"/>
                  </a:moveTo>
                  <a:cubicBezTo>
                    <a:pt x="12" y="66"/>
                    <a:pt x="12" y="66"/>
                    <a:pt x="12" y="66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7" y="64"/>
                    <a:pt x="17" y="64"/>
                    <a:pt x="17" y="64"/>
                  </a:cubicBezTo>
                  <a:lnTo>
                    <a:pt x="15" y="68"/>
                  </a:lnTo>
                  <a:close/>
                  <a:moveTo>
                    <a:pt x="53" y="66"/>
                  </a:moveTo>
                  <a:cubicBezTo>
                    <a:pt x="51" y="68"/>
                    <a:pt x="51" y="68"/>
                    <a:pt x="51" y="68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2"/>
                    <a:pt x="50" y="62"/>
                    <a:pt x="50" y="62"/>
                  </a:cubicBezTo>
                  <a:lnTo>
                    <a:pt x="53" y="66"/>
                  </a:lnTo>
                  <a:close/>
                  <a:moveTo>
                    <a:pt x="33" y="64"/>
                  </a:moveTo>
                  <a:cubicBezTo>
                    <a:pt x="18" y="64"/>
                    <a:pt x="6" y="52"/>
                    <a:pt x="6" y="37"/>
                  </a:cubicBezTo>
                  <a:cubicBezTo>
                    <a:pt x="6" y="22"/>
                    <a:pt x="18" y="10"/>
                    <a:pt x="33" y="10"/>
                  </a:cubicBezTo>
                  <a:cubicBezTo>
                    <a:pt x="48" y="10"/>
                    <a:pt x="60" y="22"/>
                    <a:pt x="60" y="37"/>
                  </a:cubicBezTo>
                  <a:cubicBezTo>
                    <a:pt x="60" y="52"/>
                    <a:pt x="48" y="64"/>
                    <a:pt x="33" y="64"/>
                  </a:cubicBezTo>
                  <a:close/>
                  <a:moveTo>
                    <a:pt x="64" y="38"/>
                  </a:moveTo>
                  <a:cubicBezTo>
                    <a:pt x="64" y="40"/>
                    <a:pt x="63" y="41"/>
                    <a:pt x="62" y="41"/>
                  </a:cubicBezTo>
                  <a:cubicBezTo>
                    <a:pt x="62" y="40"/>
                    <a:pt x="62" y="38"/>
                    <a:pt x="62" y="37"/>
                  </a:cubicBezTo>
                  <a:cubicBezTo>
                    <a:pt x="62" y="35"/>
                    <a:pt x="62" y="34"/>
                    <a:pt x="62" y="32"/>
                  </a:cubicBezTo>
                  <a:cubicBezTo>
                    <a:pt x="63" y="33"/>
                    <a:pt x="64" y="34"/>
                    <a:pt x="64" y="35"/>
                  </a:cubicBezTo>
                  <a:lnTo>
                    <a:pt x="64" y="38"/>
                  </a:lnTo>
                  <a:close/>
                  <a:moveTo>
                    <a:pt x="33" y="12"/>
                  </a:moveTo>
                  <a:cubicBezTo>
                    <a:pt x="19" y="12"/>
                    <a:pt x="8" y="23"/>
                    <a:pt x="8" y="37"/>
                  </a:cubicBezTo>
                  <a:cubicBezTo>
                    <a:pt x="8" y="50"/>
                    <a:pt x="19" y="61"/>
                    <a:pt x="33" y="61"/>
                  </a:cubicBezTo>
                  <a:cubicBezTo>
                    <a:pt x="46" y="61"/>
                    <a:pt x="57" y="50"/>
                    <a:pt x="57" y="37"/>
                  </a:cubicBezTo>
                  <a:cubicBezTo>
                    <a:pt x="57" y="23"/>
                    <a:pt x="46" y="12"/>
                    <a:pt x="33" y="12"/>
                  </a:cubicBezTo>
                  <a:close/>
                  <a:moveTo>
                    <a:pt x="33" y="60"/>
                  </a:moveTo>
                  <a:cubicBezTo>
                    <a:pt x="20" y="60"/>
                    <a:pt x="10" y="49"/>
                    <a:pt x="10" y="37"/>
                  </a:cubicBezTo>
                  <a:cubicBezTo>
                    <a:pt x="10" y="24"/>
                    <a:pt x="20" y="14"/>
                    <a:pt x="33" y="14"/>
                  </a:cubicBezTo>
                  <a:cubicBezTo>
                    <a:pt x="45" y="14"/>
                    <a:pt x="56" y="24"/>
                    <a:pt x="56" y="37"/>
                  </a:cubicBezTo>
                  <a:cubicBezTo>
                    <a:pt x="56" y="49"/>
                    <a:pt x="45" y="60"/>
                    <a:pt x="33" y="60"/>
                  </a:cubicBezTo>
                  <a:close/>
                  <a:moveTo>
                    <a:pt x="36" y="35"/>
                  </a:moveTo>
                  <a:cubicBezTo>
                    <a:pt x="49" y="35"/>
                    <a:pt x="49" y="35"/>
                    <a:pt x="49" y="35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40"/>
                    <a:pt x="34" y="40"/>
                    <a:pt x="32" y="40"/>
                  </a:cubicBezTo>
                  <a:cubicBezTo>
                    <a:pt x="30" y="40"/>
                    <a:pt x="28" y="39"/>
                    <a:pt x="28" y="36"/>
                  </a:cubicBezTo>
                  <a:cubicBezTo>
                    <a:pt x="28" y="34"/>
                    <a:pt x="29" y="33"/>
                    <a:pt x="31" y="32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6" y="34"/>
                    <a:pt x="36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0" name="Freeform 62"/>
            <p:cNvSpPr>
              <a:spLocks noEditPoints="1"/>
            </p:cNvSpPr>
            <p:nvPr/>
          </p:nvSpPr>
          <p:spPr bwMode="auto">
            <a:xfrm>
              <a:off x="5775182" y="3543823"/>
              <a:ext cx="292609" cy="338210"/>
            </a:xfrm>
            <a:custGeom>
              <a:avLst/>
              <a:gdLst>
                <a:gd name="T0" fmla="*/ 54 w 62"/>
                <a:gd name="T1" fmla="*/ 0 h 72"/>
                <a:gd name="T2" fmla="*/ 8 w 62"/>
                <a:gd name="T3" fmla="*/ 0 h 72"/>
                <a:gd name="T4" fmla="*/ 0 w 62"/>
                <a:gd name="T5" fmla="*/ 8 h 72"/>
                <a:gd name="T6" fmla="*/ 0 w 62"/>
                <a:gd name="T7" fmla="*/ 64 h 72"/>
                <a:gd name="T8" fmla="*/ 8 w 62"/>
                <a:gd name="T9" fmla="*/ 72 h 72"/>
                <a:gd name="T10" fmla="*/ 54 w 62"/>
                <a:gd name="T11" fmla="*/ 72 h 72"/>
                <a:gd name="T12" fmla="*/ 62 w 62"/>
                <a:gd name="T13" fmla="*/ 64 h 72"/>
                <a:gd name="T14" fmla="*/ 62 w 62"/>
                <a:gd name="T15" fmla="*/ 8 h 72"/>
                <a:gd name="T16" fmla="*/ 54 w 62"/>
                <a:gd name="T17" fmla="*/ 0 h 72"/>
                <a:gd name="T18" fmla="*/ 8 w 62"/>
                <a:gd name="T19" fmla="*/ 3 h 72"/>
                <a:gd name="T20" fmla="*/ 54 w 62"/>
                <a:gd name="T21" fmla="*/ 3 h 72"/>
                <a:gd name="T22" fmla="*/ 59 w 62"/>
                <a:gd name="T23" fmla="*/ 8 h 72"/>
                <a:gd name="T24" fmla="*/ 59 w 62"/>
                <a:gd name="T25" fmla="*/ 64 h 72"/>
                <a:gd name="T26" fmla="*/ 54 w 62"/>
                <a:gd name="T27" fmla="*/ 69 h 72"/>
                <a:gd name="T28" fmla="*/ 8 w 62"/>
                <a:gd name="T29" fmla="*/ 69 h 72"/>
                <a:gd name="T30" fmla="*/ 3 w 62"/>
                <a:gd name="T31" fmla="*/ 64 h 72"/>
                <a:gd name="T32" fmla="*/ 3 w 62"/>
                <a:gd name="T33" fmla="*/ 8 h 72"/>
                <a:gd name="T34" fmla="*/ 8 w 62"/>
                <a:gd name="T35" fmla="*/ 3 h 72"/>
                <a:gd name="T36" fmla="*/ 7 w 62"/>
                <a:gd name="T37" fmla="*/ 62 h 72"/>
                <a:gd name="T38" fmla="*/ 55 w 62"/>
                <a:gd name="T39" fmla="*/ 62 h 72"/>
                <a:gd name="T40" fmla="*/ 56 w 62"/>
                <a:gd name="T41" fmla="*/ 61 h 72"/>
                <a:gd name="T42" fmla="*/ 56 w 62"/>
                <a:gd name="T43" fmla="*/ 7 h 72"/>
                <a:gd name="T44" fmla="*/ 55 w 62"/>
                <a:gd name="T45" fmla="*/ 6 h 72"/>
                <a:gd name="T46" fmla="*/ 7 w 62"/>
                <a:gd name="T47" fmla="*/ 6 h 72"/>
                <a:gd name="T48" fmla="*/ 6 w 62"/>
                <a:gd name="T49" fmla="*/ 7 h 72"/>
                <a:gd name="T50" fmla="*/ 6 w 62"/>
                <a:gd name="T51" fmla="*/ 61 h 72"/>
                <a:gd name="T52" fmla="*/ 7 w 62"/>
                <a:gd name="T53" fmla="*/ 62 h 72"/>
                <a:gd name="T54" fmla="*/ 8 w 62"/>
                <a:gd name="T55" fmla="*/ 8 h 72"/>
                <a:gd name="T56" fmla="*/ 54 w 62"/>
                <a:gd name="T57" fmla="*/ 8 h 72"/>
                <a:gd name="T58" fmla="*/ 54 w 62"/>
                <a:gd name="T59" fmla="*/ 60 h 72"/>
                <a:gd name="T60" fmla="*/ 8 w 62"/>
                <a:gd name="T61" fmla="*/ 60 h 72"/>
                <a:gd name="T62" fmla="*/ 8 w 62"/>
                <a:gd name="T63" fmla="*/ 8 h 72"/>
                <a:gd name="T64" fmla="*/ 33 w 62"/>
                <a:gd name="T65" fmla="*/ 66 h 72"/>
                <a:gd name="T66" fmla="*/ 31 w 62"/>
                <a:gd name="T67" fmla="*/ 68 h 72"/>
                <a:gd name="T68" fmla="*/ 29 w 62"/>
                <a:gd name="T69" fmla="*/ 66 h 72"/>
                <a:gd name="T70" fmla="*/ 31 w 62"/>
                <a:gd name="T71" fmla="*/ 64 h 72"/>
                <a:gd name="T72" fmla="*/ 33 w 62"/>
                <a:gd name="T73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2" h="72">
                  <a:moveTo>
                    <a:pt x="5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8"/>
                    <a:pt x="4" y="72"/>
                    <a:pt x="8" y="72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58" y="72"/>
                    <a:pt x="62" y="68"/>
                    <a:pt x="62" y="64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3"/>
                    <a:pt x="58" y="0"/>
                    <a:pt x="54" y="0"/>
                  </a:cubicBezTo>
                  <a:close/>
                  <a:moveTo>
                    <a:pt x="8" y="3"/>
                  </a:moveTo>
                  <a:cubicBezTo>
                    <a:pt x="54" y="3"/>
                    <a:pt x="54" y="3"/>
                    <a:pt x="54" y="3"/>
                  </a:cubicBezTo>
                  <a:cubicBezTo>
                    <a:pt x="56" y="3"/>
                    <a:pt x="59" y="5"/>
                    <a:pt x="59" y="8"/>
                  </a:cubicBezTo>
                  <a:cubicBezTo>
                    <a:pt x="59" y="64"/>
                    <a:pt x="59" y="64"/>
                    <a:pt x="59" y="64"/>
                  </a:cubicBezTo>
                  <a:cubicBezTo>
                    <a:pt x="59" y="67"/>
                    <a:pt x="56" y="69"/>
                    <a:pt x="54" y="69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5" y="69"/>
                    <a:pt x="3" y="67"/>
                    <a:pt x="3" y="6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5"/>
                    <a:pt x="5" y="3"/>
                    <a:pt x="8" y="3"/>
                  </a:cubicBezTo>
                  <a:close/>
                  <a:moveTo>
                    <a:pt x="7" y="62"/>
                  </a:moveTo>
                  <a:cubicBezTo>
                    <a:pt x="55" y="62"/>
                    <a:pt x="55" y="62"/>
                    <a:pt x="55" y="62"/>
                  </a:cubicBezTo>
                  <a:cubicBezTo>
                    <a:pt x="55" y="62"/>
                    <a:pt x="56" y="61"/>
                    <a:pt x="56" y="6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6"/>
                    <a:pt x="55" y="6"/>
                    <a:pt x="5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6" y="7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6" y="61"/>
                    <a:pt x="7" y="62"/>
                    <a:pt x="7" y="62"/>
                  </a:cubicBezTo>
                  <a:close/>
                  <a:moveTo>
                    <a:pt x="8" y="8"/>
                  </a:moveTo>
                  <a:cubicBezTo>
                    <a:pt x="54" y="8"/>
                    <a:pt x="54" y="8"/>
                    <a:pt x="54" y="8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8" y="60"/>
                    <a:pt x="8" y="60"/>
                    <a:pt x="8" y="60"/>
                  </a:cubicBezTo>
                  <a:lnTo>
                    <a:pt x="8" y="8"/>
                  </a:lnTo>
                  <a:close/>
                  <a:moveTo>
                    <a:pt x="33" y="66"/>
                  </a:moveTo>
                  <a:cubicBezTo>
                    <a:pt x="33" y="67"/>
                    <a:pt x="32" y="68"/>
                    <a:pt x="31" y="68"/>
                  </a:cubicBezTo>
                  <a:cubicBezTo>
                    <a:pt x="30" y="68"/>
                    <a:pt x="29" y="67"/>
                    <a:pt x="29" y="66"/>
                  </a:cubicBezTo>
                  <a:cubicBezTo>
                    <a:pt x="29" y="65"/>
                    <a:pt x="30" y="64"/>
                    <a:pt x="31" y="64"/>
                  </a:cubicBezTo>
                  <a:cubicBezTo>
                    <a:pt x="32" y="64"/>
                    <a:pt x="33" y="65"/>
                    <a:pt x="33" y="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1" name="Freeform 15"/>
            <p:cNvSpPr>
              <a:spLocks noEditPoints="1"/>
            </p:cNvSpPr>
            <p:nvPr/>
          </p:nvSpPr>
          <p:spPr bwMode="auto">
            <a:xfrm>
              <a:off x="4459828" y="2887534"/>
              <a:ext cx="428644" cy="305865"/>
            </a:xfrm>
            <a:custGeom>
              <a:avLst/>
              <a:gdLst>
                <a:gd name="T0" fmla="*/ 9 w 84"/>
                <a:gd name="T1" fmla="*/ 37 h 60"/>
                <a:gd name="T2" fmla="*/ 74 w 84"/>
                <a:gd name="T3" fmla="*/ 37 h 60"/>
                <a:gd name="T4" fmla="*/ 10 w 84"/>
                <a:gd name="T5" fmla="*/ 5 h 60"/>
                <a:gd name="T6" fmla="*/ 11 w 84"/>
                <a:gd name="T7" fmla="*/ 7 h 60"/>
                <a:gd name="T8" fmla="*/ 32 w 84"/>
                <a:gd name="T9" fmla="*/ 24 h 60"/>
                <a:gd name="T10" fmla="*/ 33 w 84"/>
                <a:gd name="T11" fmla="*/ 25 h 60"/>
                <a:gd name="T12" fmla="*/ 34 w 84"/>
                <a:gd name="T13" fmla="*/ 29 h 60"/>
                <a:gd name="T14" fmla="*/ 37 w 84"/>
                <a:gd name="T15" fmla="*/ 29 h 60"/>
                <a:gd name="T16" fmla="*/ 37 w 84"/>
                <a:gd name="T17" fmla="*/ 31 h 60"/>
                <a:gd name="T18" fmla="*/ 41 w 84"/>
                <a:gd name="T19" fmla="*/ 32 h 60"/>
                <a:gd name="T20" fmla="*/ 43 w 84"/>
                <a:gd name="T21" fmla="*/ 32 h 60"/>
                <a:gd name="T22" fmla="*/ 47 w 84"/>
                <a:gd name="T23" fmla="*/ 30 h 60"/>
                <a:gd name="T24" fmla="*/ 48 w 84"/>
                <a:gd name="T25" fmla="*/ 29 h 60"/>
                <a:gd name="T26" fmla="*/ 51 w 84"/>
                <a:gd name="T27" fmla="*/ 27 h 60"/>
                <a:gd name="T28" fmla="*/ 50 w 84"/>
                <a:gd name="T29" fmla="*/ 25 h 60"/>
                <a:gd name="T30" fmla="*/ 52 w 84"/>
                <a:gd name="T31" fmla="*/ 23 h 60"/>
                <a:gd name="T32" fmla="*/ 51 w 84"/>
                <a:gd name="T33" fmla="*/ 20 h 60"/>
                <a:gd name="T34" fmla="*/ 50 w 84"/>
                <a:gd name="T35" fmla="*/ 18 h 60"/>
                <a:gd name="T36" fmla="*/ 49 w 84"/>
                <a:gd name="T37" fmla="*/ 15 h 60"/>
                <a:gd name="T38" fmla="*/ 47 w 84"/>
                <a:gd name="T39" fmla="*/ 15 h 60"/>
                <a:gd name="T40" fmla="*/ 46 w 84"/>
                <a:gd name="T41" fmla="*/ 13 h 60"/>
                <a:gd name="T42" fmla="*/ 42 w 84"/>
                <a:gd name="T43" fmla="*/ 13 h 60"/>
                <a:gd name="T44" fmla="*/ 40 w 84"/>
                <a:gd name="T45" fmla="*/ 12 h 60"/>
                <a:gd name="T46" fmla="*/ 37 w 84"/>
                <a:gd name="T47" fmla="*/ 14 h 60"/>
                <a:gd name="T48" fmla="*/ 35 w 84"/>
                <a:gd name="T49" fmla="*/ 14 h 60"/>
                <a:gd name="T50" fmla="*/ 33 w 84"/>
                <a:gd name="T51" fmla="*/ 18 h 60"/>
                <a:gd name="T52" fmla="*/ 33 w 84"/>
                <a:gd name="T53" fmla="*/ 20 h 60"/>
                <a:gd name="T54" fmla="*/ 31 w 84"/>
                <a:gd name="T55" fmla="*/ 22 h 60"/>
                <a:gd name="T56" fmla="*/ 33 w 84"/>
                <a:gd name="T57" fmla="*/ 22 h 60"/>
                <a:gd name="T58" fmla="*/ 35 w 84"/>
                <a:gd name="T59" fmla="*/ 17 h 60"/>
                <a:gd name="T60" fmla="*/ 39 w 84"/>
                <a:gd name="T61" fmla="*/ 14 h 60"/>
                <a:gd name="T62" fmla="*/ 45 w 84"/>
                <a:gd name="T63" fmla="*/ 14 h 60"/>
                <a:gd name="T64" fmla="*/ 49 w 84"/>
                <a:gd name="T65" fmla="*/ 17 h 60"/>
                <a:gd name="T66" fmla="*/ 50 w 84"/>
                <a:gd name="T67" fmla="*/ 22 h 60"/>
                <a:gd name="T68" fmla="*/ 49 w 84"/>
                <a:gd name="T69" fmla="*/ 26 h 60"/>
                <a:gd name="T70" fmla="*/ 45 w 84"/>
                <a:gd name="T71" fmla="*/ 30 h 60"/>
                <a:gd name="T72" fmla="*/ 39 w 84"/>
                <a:gd name="T73" fmla="*/ 30 h 60"/>
                <a:gd name="T74" fmla="*/ 35 w 84"/>
                <a:gd name="T75" fmla="*/ 27 h 60"/>
                <a:gd name="T76" fmla="*/ 33 w 84"/>
                <a:gd name="T77" fmla="*/ 22 h 60"/>
                <a:gd name="T78" fmla="*/ 42 w 84"/>
                <a:gd name="T79" fmla="*/ 27 h 60"/>
                <a:gd name="T80" fmla="*/ 37 w 84"/>
                <a:gd name="T81" fmla="*/ 22 h 60"/>
                <a:gd name="T82" fmla="*/ 44 w 84"/>
                <a:gd name="T83" fmla="*/ 22 h 60"/>
                <a:gd name="T84" fmla="*/ 42 w 84"/>
                <a:gd name="T85" fmla="*/ 19 h 60"/>
                <a:gd name="T86" fmla="*/ 79 w 84"/>
                <a:gd name="T87" fmla="*/ 6 h 60"/>
                <a:gd name="T88" fmla="*/ 5 w 84"/>
                <a:gd name="T89" fmla="*/ 6 h 60"/>
                <a:gd name="T90" fmla="*/ 0 w 84"/>
                <a:gd name="T91" fmla="*/ 51 h 60"/>
                <a:gd name="T92" fmla="*/ 0 w 84"/>
                <a:gd name="T93" fmla="*/ 55 h 60"/>
                <a:gd name="T94" fmla="*/ 84 w 84"/>
                <a:gd name="T95" fmla="*/ 55 h 60"/>
                <a:gd name="T96" fmla="*/ 76 w 84"/>
                <a:gd name="T97" fmla="*/ 57 h 60"/>
                <a:gd name="T98" fmla="*/ 3 w 84"/>
                <a:gd name="T99" fmla="*/ 53 h 60"/>
                <a:gd name="T100" fmla="*/ 30 w 84"/>
                <a:gd name="T101" fmla="*/ 56 h 60"/>
                <a:gd name="T102" fmla="*/ 54 w 84"/>
                <a:gd name="T103" fmla="*/ 53 h 60"/>
                <a:gd name="T104" fmla="*/ 76 w 84"/>
                <a:gd name="T105" fmla="*/ 57 h 60"/>
                <a:gd name="T106" fmla="*/ 52 w 84"/>
                <a:gd name="T107" fmla="*/ 54 h 60"/>
                <a:gd name="T108" fmla="*/ 53 w 84"/>
                <a:gd name="T109" fmla="*/ 51 h 60"/>
                <a:gd name="T110" fmla="*/ 7 w 84"/>
                <a:gd name="T111" fmla="*/ 43 h 60"/>
                <a:gd name="T112" fmla="*/ 53 w 84"/>
                <a:gd name="T113" fmla="*/ 51 h 60"/>
                <a:gd name="T114" fmla="*/ 8 w 84"/>
                <a:gd name="T115" fmla="*/ 41 h 60"/>
                <a:gd name="T116" fmla="*/ 10 w 84"/>
                <a:gd name="T117" fmla="*/ 3 h 60"/>
                <a:gd name="T118" fmla="*/ 76 w 84"/>
                <a:gd name="T119" fmla="*/ 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4" h="60">
                  <a:moveTo>
                    <a:pt x="10" y="5"/>
                  </a:moveTo>
                  <a:cubicBezTo>
                    <a:pt x="10" y="5"/>
                    <a:pt x="9" y="5"/>
                    <a:pt x="9" y="6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7"/>
                    <a:pt x="10" y="38"/>
                    <a:pt x="10" y="38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38"/>
                    <a:pt x="74" y="37"/>
                    <a:pt x="74" y="37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5"/>
                    <a:pt x="74" y="5"/>
                    <a:pt x="73" y="5"/>
                  </a:cubicBezTo>
                  <a:lnTo>
                    <a:pt x="10" y="5"/>
                  </a:lnTo>
                  <a:close/>
                  <a:moveTo>
                    <a:pt x="72" y="36"/>
                  </a:moveTo>
                  <a:cubicBezTo>
                    <a:pt x="11" y="36"/>
                    <a:pt x="11" y="36"/>
                    <a:pt x="11" y="36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72" y="7"/>
                    <a:pt x="72" y="7"/>
                    <a:pt x="72" y="7"/>
                  </a:cubicBezTo>
                  <a:lnTo>
                    <a:pt x="72" y="36"/>
                  </a:lnTo>
                  <a:close/>
                  <a:moveTo>
                    <a:pt x="32" y="24"/>
                  </a:moveTo>
                  <a:cubicBezTo>
                    <a:pt x="32" y="24"/>
                    <a:pt x="33" y="24"/>
                    <a:pt x="33" y="24"/>
                  </a:cubicBezTo>
                  <a:cubicBezTo>
                    <a:pt x="33" y="24"/>
                    <a:pt x="33" y="24"/>
                    <a:pt x="34" y="25"/>
                  </a:cubicBezTo>
                  <a:cubicBezTo>
                    <a:pt x="34" y="25"/>
                    <a:pt x="34" y="25"/>
                    <a:pt x="33" y="25"/>
                  </a:cubicBezTo>
                  <a:cubicBezTo>
                    <a:pt x="33" y="25"/>
                    <a:pt x="33" y="26"/>
                    <a:pt x="33" y="26"/>
                  </a:cubicBezTo>
                  <a:cubicBezTo>
                    <a:pt x="33" y="26"/>
                    <a:pt x="33" y="26"/>
                    <a:pt x="33" y="27"/>
                  </a:cubicBezTo>
                  <a:cubicBezTo>
                    <a:pt x="33" y="28"/>
                    <a:pt x="34" y="28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6" y="29"/>
                    <a:pt x="36" y="29"/>
                  </a:cubicBezTo>
                  <a:cubicBezTo>
                    <a:pt x="36" y="29"/>
                    <a:pt x="36" y="28"/>
                    <a:pt x="37" y="29"/>
                  </a:cubicBezTo>
                  <a:cubicBezTo>
                    <a:pt x="37" y="29"/>
                    <a:pt x="37" y="29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8" y="31"/>
                    <a:pt x="39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1" y="32"/>
                    <a:pt x="41" y="32"/>
                  </a:cubicBezTo>
                  <a:cubicBezTo>
                    <a:pt x="41" y="32"/>
                    <a:pt x="41" y="31"/>
                    <a:pt x="41" y="31"/>
                  </a:cubicBezTo>
                  <a:cubicBezTo>
                    <a:pt x="41" y="30"/>
                    <a:pt x="42" y="30"/>
                    <a:pt x="42" y="31"/>
                  </a:cubicBezTo>
                  <a:cubicBezTo>
                    <a:pt x="42" y="31"/>
                    <a:pt x="43" y="32"/>
                    <a:pt x="43" y="32"/>
                  </a:cubicBezTo>
                  <a:cubicBezTo>
                    <a:pt x="43" y="32"/>
                    <a:pt x="43" y="32"/>
                    <a:pt x="44" y="32"/>
                  </a:cubicBezTo>
                  <a:cubicBezTo>
                    <a:pt x="44" y="32"/>
                    <a:pt x="45" y="31"/>
                    <a:pt x="46" y="31"/>
                  </a:cubicBezTo>
                  <a:cubicBezTo>
                    <a:pt x="46" y="31"/>
                    <a:pt x="47" y="31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29"/>
                    <a:pt x="47" y="29"/>
                    <a:pt x="47" y="29"/>
                  </a:cubicBezTo>
                  <a:cubicBezTo>
                    <a:pt x="47" y="28"/>
                    <a:pt x="47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50" y="28"/>
                    <a:pt x="50" y="28"/>
                    <a:pt x="51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5"/>
                    <a:pt x="50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24"/>
                    <a:pt x="50" y="24"/>
                    <a:pt x="51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2" y="24"/>
                    <a:pt x="52" y="24"/>
                    <a:pt x="52" y="23"/>
                  </a:cubicBezTo>
                  <a:cubicBezTo>
                    <a:pt x="52" y="23"/>
                    <a:pt x="52" y="22"/>
                    <a:pt x="52" y="22"/>
                  </a:cubicBezTo>
                  <a:cubicBezTo>
                    <a:pt x="52" y="21"/>
                    <a:pt x="52" y="21"/>
                    <a:pt x="52" y="20"/>
                  </a:cubicBezTo>
                  <a:cubicBezTo>
                    <a:pt x="52" y="20"/>
                    <a:pt x="52" y="20"/>
                    <a:pt x="51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19"/>
                    <a:pt x="50" y="19"/>
                  </a:cubicBezTo>
                  <a:cubicBezTo>
                    <a:pt x="50" y="19"/>
                    <a:pt x="50" y="19"/>
                    <a:pt x="50" y="18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18"/>
                    <a:pt x="51" y="17"/>
                    <a:pt x="51" y="17"/>
                  </a:cubicBezTo>
                  <a:cubicBezTo>
                    <a:pt x="50" y="16"/>
                    <a:pt x="50" y="15"/>
                    <a:pt x="49" y="15"/>
                  </a:cubicBezTo>
                  <a:cubicBezTo>
                    <a:pt x="49" y="15"/>
                    <a:pt x="49" y="14"/>
                    <a:pt x="48" y="14"/>
                  </a:cubicBezTo>
                  <a:cubicBezTo>
                    <a:pt x="48" y="14"/>
                    <a:pt x="48" y="15"/>
                    <a:pt x="48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6" y="14"/>
                    <a:pt x="47" y="14"/>
                  </a:cubicBezTo>
                  <a:cubicBezTo>
                    <a:pt x="47" y="14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5" y="12"/>
                    <a:pt x="44" y="12"/>
                    <a:pt x="44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2" y="12"/>
                    <a:pt x="42" y="13"/>
                  </a:cubicBezTo>
                  <a:cubicBezTo>
                    <a:pt x="42" y="13"/>
                    <a:pt x="41" y="13"/>
                    <a:pt x="41" y="13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9" y="12"/>
                    <a:pt x="38" y="12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4"/>
                    <a:pt x="37" y="14"/>
                  </a:cubicBezTo>
                  <a:cubicBezTo>
                    <a:pt x="37" y="14"/>
                    <a:pt x="37" y="15"/>
                    <a:pt x="37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5" y="14"/>
                    <a:pt x="35" y="14"/>
                  </a:cubicBezTo>
                  <a:cubicBezTo>
                    <a:pt x="35" y="14"/>
                    <a:pt x="35" y="15"/>
                    <a:pt x="34" y="15"/>
                  </a:cubicBezTo>
                  <a:cubicBezTo>
                    <a:pt x="34" y="15"/>
                    <a:pt x="33" y="16"/>
                    <a:pt x="33" y="17"/>
                  </a:cubicBezTo>
                  <a:cubicBezTo>
                    <a:pt x="33" y="17"/>
                    <a:pt x="33" y="18"/>
                    <a:pt x="33" y="18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3" y="19"/>
                    <a:pt x="33" y="20"/>
                    <a:pt x="33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1"/>
                    <a:pt x="31" y="21"/>
                    <a:pt x="31" y="22"/>
                  </a:cubicBezTo>
                  <a:cubicBezTo>
                    <a:pt x="31" y="22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lose/>
                  <a:moveTo>
                    <a:pt x="33" y="22"/>
                  </a:moveTo>
                  <a:cubicBezTo>
                    <a:pt x="34" y="21"/>
                    <a:pt x="35" y="21"/>
                    <a:pt x="35" y="20"/>
                  </a:cubicBezTo>
                  <a:cubicBezTo>
                    <a:pt x="36" y="19"/>
                    <a:pt x="36" y="18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7" y="17"/>
                    <a:pt x="38" y="17"/>
                  </a:cubicBezTo>
                  <a:cubicBezTo>
                    <a:pt x="39" y="16"/>
                    <a:pt x="39" y="15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0" y="15"/>
                    <a:pt x="41" y="15"/>
                    <a:pt x="42" y="15"/>
                  </a:cubicBezTo>
                  <a:cubicBezTo>
                    <a:pt x="43" y="15"/>
                    <a:pt x="44" y="15"/>
                    <a:pt x="44" y="14"/>
                  </a:cubicBezTo>
                  <a:cubicBezTo>
                    <a:pt x="44" y="14"/>
                    <a:pt x="44" y="14"/>
                    <a:pt x="45" y="14"/>
                  </a:cubicBezTo>
                  <a:cubicBezTo>
                    <a:pt x="44" y="15"/>
                    <a:pt x="45" y="16"/>
                    <a:pt x="46" y="17"/>
                  </a:cubicBezTo>
                  <a:cubicBezTo>
                    <a:pt x="46" y="17"/>
                    <a:pt x="47" y="17"/>
                    <a:pt x="48" y="17"/>
                  </a:cubicBezTo>
                  <a:cubicBezTo>
                    <a:pt x="48" y="17"/>
                    <a:pt x="48" y="17"/>
                    <a:pt x="49" y="17"/>
                  </a:cubicBezTo>
                  <a:cubicBezTo>
                    <a:pt x="48" y="18"/>
                    <a:pt x="48" y="19"/>
                    <a:pt x="48" y="20"/>
                  </a:cubicBezTo>
                  <a:cubicBezTo>
                    <a:pt x="48" y="21"/>
                    <a:pt x="49" y="21"/>
                    <a:pt x="50" y="2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9" y="22"/>
                    <a:pt x="48" y="23"/>
                    <a:pt x="48" y="24"/>
                  </a:cubicBezTo>
                  <a:cubicBezTo>
                    <a:pt x="48" y="25"/>
                    <a:pt x="48" y="26"/>
                    <a:pt x="49" y="26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7" y="27"/>
                    <a:pt x="46" y="27"/>
                    <a:pt x="46" y="27"/>
                  </a:cubicBezTo>
                  <a:cubicBezTo>
                    <a:pt x="45" y="28"/>
                    <a:pt x="44" y="29"/>
                    <a:pt x="45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4" y="29"/>
                    <a:pt x="43" y="28"/>
                    <a:pt x="42" y="28"/>
                  </a:cubicBezTo>
                  <a:cubicBezTo>
                    <a:pt x="41" y="28"/>
                    <a:pt x="40" y="29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29"/>
                    <a:pt x="39" y="28"/>
                    <a:pt x="38" y="27"/>
                  </a:cubicBezTo>
                  <a:cubicBezTo>
                    <a:pt x="37" y="27"/>
                    <a:pt x="36" y="27"/>
                    <a:pt x="35" y="27"/>
                  </a:cubicBezTo>
                  <a:cubicBezTo>
                    <a:pt x="35" y="27"/>
                    <a:pt x="35" y="27"/>
                    <a:pt x="35" y="26"/>
                  </a:cubicBezTo>
                  <a:cubicBezTo>
                    <a:pt x="36" y="26"/>
                    <a:pt x="36" y="25"/>
                    <a:pt x="35" y="24"/>
                  </a:cubicBezTo>
                  <a:cubicBezTo>
                    <a:pt x="35" y="23"/>
                    <a:pt x="34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lose/>
                  <a:moveTo>
                    <a:pt x="42" y="27"/>
                  </a:moveTo>
                  <a:cubicBezTo>
                    <a:pt x="44" y="27"/>
                    <a:pt x="46" y="24"/>
                    <a:pt x="46" y="22"/>
                  </a:cubicBezTo>
                  <a:cubicBezTo>
                    <a:pt x="46" y="19"/>
                    <a:pt x="44" y="17"/>
                    <a:pt x="42" y="17"/>
                  </a:cubicBezTo>
                  <a:cubicBezTo>
                    <a:pt x="39" y="17"/>
                    <a:pt x="37" y="19"/>
                    <a:pt x="37" y="22"/>
                  </a:cubicBezTo>
                  <a:cubicBezTo>
                    <a:pt x="37" y="24"/>
                    <a:pt x="39" y="27"/>
                    <a:pt x="42" y="27"/>
                  </a:cubicBezTo>
                  <a:close/>
                  <a:moveTo>
                    <a:pt x="42" y="19"/>
                  </a:moveTo>
                  <a:cubicBezTo>
                    <a:pt x="43" y="19"/>
                    <a:pt x="44" y="20"/>
                    <a:pt x="44" y="22"/>
                  </a:cubicBezTo>
                  <a:cubicBezTo>
                    <a:pt x="44" y="23"/>
                    <a:pt x="43" y="25"/>
                    <a:pt x="42" y="25"/>
                  </a:cubicBezTo>
                  <a:cubicBezTo>
                    <a:pt x="40" y="25"/>
                    <a:pt x="39" y="23"/>
                    <a:pt x="39" y="22"/>
                  </a:cubicBezTo>
                  <a:cubicBezTo>
                    <a:pt x="39" y="20"/>
                    <a:pt x="40" y="19"/>
                    <a:pt x="42" y="19"/>
                  </a:cubicBezTo>
                  <a:close/>
                  <a:moveTo>
                    <a:pt x="84" y="51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1"/>
                    <a:pt x="78" y="0"/>
                    <a:pt x="74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0"/>
                    <a:pt x="5" y="1"/>
                    <a:pt x="5" y="6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3"/>
                    <a:pt x="0" y="55"/>
                  </a:cubicBezTo>
                  <a:cubicBezTo>
                    <a:pt x="0" y="58"/>
                    <a:pt x="3" y="60"/>
                    <a:pt x="7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80" y="60"/>
                    <a:pt x="84" y="58"/>
                    <a:pt x="84" y="55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1"/>
                  </a:cubicBezTo>
                  <a:close/>
                  <a:moveTo>
                    <a:pt x="76" y="57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5" y="57"/>
                    <a:pt x="3" y="56"/>
                    <a:pt x="3" y="55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9" y="56"/>
                    <a:pt x="30" y="56"/>
                    <a:pt x="30" y="56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6"/>
                    <a:pt x="54" y="56"/>
                    <a:pt x="54" y="55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81" y="56"/>
                    <a:pt x="79" y="57"/>
                    <a:pt x="76" y="57"/>
                  </a:cubicBezTo>
                  <a:close/>
                  <a:moveTo>
                    <a:pt x="31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31" y="54"/>
                    <a:pt x="31" y="54"/>
                    <a:pt x="31" y="54"/>
                  </a:cubicBezTo>
                  <a:lnTo>
                    <a:pt x="31" y="53"/>
                  </a:lnTo>
                  <a:close/>
                  <a:moveTo>
                    <a:pt x="53" y="51"/>
                  </a:moveTo>
                  <a:cubicBezTo>
                    <a:pt x="30" y="51"/>
                    <a:pt x="30" y="51"/>
                    <a:pt x="30" y="51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6" y="43"/>
                    <a:pt x="76" y="43"/>
                    <a:pt x="76" y="43"/>
                  </a:cubicBezTo>
                  <a:cubicBezTo>
                    <a:pt x="80" y="51"/>
                    <a:pt x="80" y="51"/>
                    <a:pt x="80" y="51"/>
                  </a:cubicBezTo>
                  <a:lnTo>
                    <a:pt x="53" y="51"/>
                  </a:lnTo>
                  <a:close/>
                  <a:moveTo>
                    <a:pt x="76" y="6"/>
                  </a:moveTo>
                  <a:cubicBezTo>
                    <a:pt x="76" y="41"/>
                    <a:pt x="76" y="41"/>
                    <a:pt x="76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8" y="4"/>
                    <a:pt x="8" y="3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5" y="3"/>
                    <a:pt x="76" y="3"/>
                  </a:cubicBezTo>
                  <a:cubicBezTo>
                    <a:pt x="76" y="4"/>
                    <a:pt x="76" y="5"/>
                    <a:pt x="7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2" name="Freeform 14"/>
            <p:cNvSpPr>
              <a:spLocks noEditPoints="1"/>
            </p:cNvSpPr>
            <p:nvPr/>
          </p:nvSpPr>
          <p:spPr bwMode="auto">
            <a:xfrm>
              <a:off x="5801839" y="2896569"/>
              <a:ext cx="331940" cy="387265"/>
            </a:xfrm>
            <a:custGeom>
              <a:avLst/>
              <a:gdLst>
                <a:gd name="T0" fmla="*/ 36 w 56"/>
                <a:gd name="T1" fmla="*/ 14 h 65"/>
                <a:gd name="T2" fmla="*/ 43 w 56"/>
                <a:gd name="T3" fmla="*/ 2 h 65"/>
                <a:gd name="T4" fmla="*/ 41 w 56"/>
                <a:gd name="T5" fmla="*/ 0 h 65"/>
                <a:gd name="T6" fmla="*/ 13 w 56"/>
                <a:gd name="T7" fmla="*/ 1 h 65"/>
                <a:gd name="T8" fmla="*/ 20 w 56"/>
                <a:gd name="T9" fmla="*/ 14 h 65"/>
                <a:gd name="T10" fmla="*/ 0 w 56"/>
                <a:gd name="T11" fmla="*/ 37 h 65"/>
                <a:gd name="T12" fmla="*/ 7 w 56"/>
                <a:gd name="T13" fmla="*/ 65 h 65"/>
                <a:gd name="T14" fmla="*/ 56 w 56"/>
                <a:gd name="T15" fmla="*/ 58 h 65"/>
                <a:gd name="T16" fmla="*/ 36 w 56"/>
                <a:gd name="T17" fmla="*/ 15 h 65"/>
                <a:gd name="T18" fmla="*/ 23 w 56"/>
                <a:gd name="T19" fmla="*/ 4 h 65"/>
                <a:gd name="T20" fmla="*/ 21 w 56"/>
                <a:gd name="T21" fmla="*/ 5 h 65"/>
                <a:gd name="T22" fmla="*/ 22 w 56"/>
                <a:gd name="T23" fmla="*/ 13 h 65"/>
                <a:gd name="T24" fmla="*/ 39 w 56"/>
                <a:gd name="T25" fmla="*/ 3 h 65"/>
                <a:gd name="T26" fmla="*/ 26 w 56"/>
                <a:gd name="T27" fmla="*/ 13 h 65"/>
                <a:gd name="T28" fmla="*/ 33 w 56"/>
                <a:gd name="T29" fmla="*/ 15 h 65"/>
                <a:gd name="T30" fmla="*/ 23 w 56"/>
                <a:gd name="T31" fmla="*/ 16 h 65"/>
                <a:gd name="T32" fmla="*/ 53 w 56"/>
                <a:gd name="T33" fmla="*/ 58 h 65"/>
                <a:gd name="T34" fmla="*/ 7 w 56"/>
                <a:gd name="T35" fmla="*/ 62 h 65"/>
                <a:gd name="T36" fmla="*/ 3 w 56"/>
                <a:gd name="T37" fmla="*/ 37 h 65"/>
                <a:gd name="T38" fmla="*/ 34 w 56"/>
                <a:gd name="T39" fmla="*/ 18 h 65"/>
                <a:gd name="T40" fmla="*/ 53 w 56"/>
                <a:gd name="T41" fmla="*/ 58 h 65"/>
                <a:gd name="T42" fmla="*/ 8 w 56"/>
                <a:gd name="T43" fmla="*/ 54 h 65"/>
                <a:gd name="T44" fmla="*/ 12 w 56"/>
                <a:gd name="T45" fmla="*/ 58 h 65"/>
                <a:gd name="T46" fmla="*/ 6 w 56"/>
                <a:gd name="T47" fmla="*/ 54 h 65"/>
                <a:gd name="T48" fmla="*/ 23 w 56"/>
                <a:gd name="T49" fmla="*/ 21 h 65"/>
                <a:gd name="T50" fmla="*/ 23 w 56"/>
                <a:gd name="T51" fmla="*/ 23 h 65"/>
                <a:gd name="T52" fmla="*/ 28 w 56"/>
                <a:gd name="T53" fmla="*/ 28 h 65"/>
                <a:gd name="T54" fmla="*/ 28 w 56"/>
                <a:gd name="T55" fmla="*/ 53 h 65"/>
                <a:gd name="T56" fmla="*/ 28 w 56"/>
                <a:gd name="T57" fmla="*/ 28 h 65"/>
                <a:gd name="T58" fmla="*/ 17 w 56"/>
                <a:gd name="T59" fmla="*/ 41 h 65"/>
                <a:gd name="T60" fmla="*/ 38 w 56"/>
                <a:gd name="T61" fmla="*/ 41 h 65"/>
                <a:gd name="T62" fmla="*/ 26 w 56"/>
                <a:gd name="T63" fmla="*/ 37 h 65"/>
                <a:gd name="T64" fmla="*/ 32 w 56"/>
                <a:gd name="T65" fmla="*/ 44 h 65"/>
                <a:gd name="T66" fmla="*/ 29 w 56"/>
                <a:gd name="T67" fmla="*/ 49 h 65"/>
                <a:gd name="T68" fmla="*/ 27 w 56"/>
                <a:gd name="T69" fmla="*/ 49 h 65"/>
                <a:gd name="T70" fmla="*/ 24 w 56"/>
                <a:gd name="T71" fmla="*/ 44 h 65"/>
                <a:gd name="T72" fmla="*/ 26 w 56"/>
                <a:gd name="T73" fmla="*/ 44 h 65"/>
                <a:gd name="T74" fmla="*/ 30 w 56"/>
                <a:gd name="T75" fmla="*/ 44 h 65"/>
                <a:gd name="T76" fmla="*/ 24 w 56"/>
                <a:gd name="T77" fmla="*/ 37 h 65"/>
                <a:gd name="T78" fmla="*/ 27 w 56"/>
                <a:gd name="T79" fmla="*/ 32 h 65"/>
                <a:gd name="T80" fmla="*/ 29 w 56"/>
                <a:gd name="T81" fmla="*/ 32 h 65"/>
                <a:gd name="T82" fmla="*/ 32 w 56"/>
                <a:gd name="T83" fmla="*/ 37 h 65"/>
                <a:gd name="T84" fmla="*/ 30 w 56"/>
                <a:gd name="T85" fmla="*/ 37 h 65"/>
                <a:gd name="T86" fmla="*/ 26 w 56"/>
                <a:gd name="T87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65">
                  <a:moveTo>
                    <a:pt x="36" y="15"/>
                  </a:moveTo>
                  <a:cubicBezTo>
                    <a:pt x="36" y="14"/>
                    <a:pt x="36" y="14"/>
                    <a:pt x="36" y="14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2"/>
                  </a:cubicBezTo>
                  <a:cubicBezTo>
                    <a:pt x="43" y="1"/>
                    <a:pt x="42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12" y="2"/>
                    <a:pt x="12" y="3"/>
                    <a:pt x="13" y="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9" y="16"/>
                    <a:pt x="0" y="26"/>
                    <a:pt x="0" y="3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5"/>
                    <a:pt x="7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53" y="65"/>
                    <a:pt x="56" y="61"/>
                    <a:pt x="56" y="58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26"/>
                    <a:pt x="47" y="16"/>
                    <a:pt x="36" y="15"/>
                  </a:cubicBezTo>
                  <a:close/>
                  <a:moveTo>
                    <a:pt x="26" y="13"/>
                  </a:moveTo>
                  <a:cubicBezTo>
                    <a:pt x="23" y="4"/>
                    <a:pt x="23" y="4"/>
                    <a:pt x="23" y="4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21" y="4"/>
                    <a:pt x="21" y="4"/>
                    <a:pt x="21" y="5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3" y="13"/>
                    <a:pt x="33" y="13"/>
                    <a:pt x="33" y="13"/>
                  </a:cubicBezTo>
                  <a:lnTo>
                    <a:pt x="26" y="13"/>
                  </a:lnTo>
                  <a:close/>
                  <a:moveTo>
                    <a:pt x="2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3" y="16"/>
                    <a:pt x="23" y="16"/>
                    <a:pt x="23" y="16"/>
                  </a:cubicBezTo>
                  <a:lnTo>
                    <a:pt x="23" y="15"/>
                  </a:lnTo>
                  <a:close/>
                  <a:moveTo>
                    <a:pt x="53" y="58"/>
                  </a:moveTo>
                  <a:cubicBezTo>
                    <a:pt x="53" y="60"/>
                    <a:pt x="51" y="62"/>
                    <a:pt x="49" y="62"/>
                  </a:cubicBezTo>
                  <a:cubicBezTo>
                    <a:pt x="7" y="62"/>
                    <a:pt x="7" y="62"/>
                    <a:pt x="7" y="62"/>
                  </a:cubicBezTo>
                  <a:cubicBezTo>
                    <a:pt x="5" y="62"/>
                    <a:pt x="3" y="60"/>
                    <a:pt x="3" y="58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6"/>
                    <a:pt x="11" y="18"/>
                    <a:pt x="22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44" y="18"/>
                    <a:pt x="53" y="26"/>
                    <a:pt x="53" y="37"/>
                  </a:cubicBezTo>
                  <a:lnTo>
                    <a:pt x="53" y="58"/>
                  </a:lnTo>
                  <a:close/>
                  <a:moveTo>
                    <a:pt x="8" y="38"/>
                  </a:moveTo>
                  <a:cubicBezTo>
                    <a:pt x="8" y="54"/>
                    <a:pt x="8" y="54"/>
                    <a:pt x="8" y="54"/>
                  </a:cubicBezTo>
                  <a:cubicBezTo>
                    <a:pt x="8" y="55"/>
                    <a:pt x="9" y="57"/>
                    <a:pt x="11" y="57"/>
                  </a:cubicBezTo>
                  <a:cubicBezTo>
                    <a:pt x="11" y="57"/>
                    <a:pt x="12" y="57"/>
                    <a:pt x="12" y="58"/>
                  </a:cubicBezTo>
                  <a:cubicBezTo>
                    <a:pt x="12" y="58"/>
                    <a:pt x="11" y="59"/>
                    <a:pt x="11" y="59"/>
                  </a:cubicBezTo>
                  <a:cubicBezTo>
                    <a:pt x="8" y="59"/>
                    <a:pt x="6" y="56"/>
                    <a:pt x="6" y="54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28"/>
                    <a:pt x="14" y="21"/>
                    <a:pt x="23" y="21"/>
                  </a:cubicBezTo>
                  <a:cubicBezTo>
                    <a:pt x="24" y="21"/>
                    <a:pt x="24" y="21"/>
                    <a:pt x="24" y="22"/>
                  </a:cubicBezTo>
                  <a:cubicBezTo>
                    <a:pt x="24" y="22"/>
                    <a:pt x="24" y="23"/>
                    <a:pt x="23" y="23"/>
                  </a:cubicBezTo>
                  <a:cubicBezTo>
                    <a:pt x="15" y="23"/>
                    <a:pt x="8" y="29"/>
                    <a:pt x="8" y="38"/>
                  </a:cubicBezTo>
                  <a:close/>
                  <a:moveTo>
                    <a:pt x="28" y="28"/>
                  </a:moveTo>
                  <a:cubicBezTo>
                    <a:pt x="21" y="28"/>
                    <a:pt x="15" y="34"/>
                    <a:pt x="15" y="41"/>
                  </a:cubicBezTo>
                  <a:cubicBezTo>
                    <a:pt x="15" y="47"/>
                    <a:pt x="21" y="53"/>
                    <a:pt x="28" y="53"/>
                  </a:cubicBezTo>
                  <a:cubicBezTo>
                    <a:pt x="35" y="53"/>
                    <a:pt x="40" y="47"/>
                    <a:pt x="40" y="41"/>
                  </a:cubicBezTo>
                  <a:cubicBezTo>
                    <a:pt x="40" y="34"/>
                    <a:pt x="35" y="28"/>
                    <a:pt x="28" y="28"/>
                  </a:cubicBezTo>
                  <a:close/>
                  <a:moveTo>
                    <a:pt x="28" y="51"/>
                  </a:moveTo>
                  <a:cubicBezTo>
                    <a:pt x="22" y="51"/>
                    <a:pt x="17" y="46"/>
                    <a:pt x="17" y="41"/>
                  </a:cubicBezTo>
                  <a:cubicBezTo>
                    <a:pt x="17" y="35"/>
                    <a:pt x="22" y="30"/>
                    <a:pt x="28" y="30"/>
                  </a:cubicBezTo>
                  <a:cubicBezTo>
                    <a:pt x="33" y="30"/>
                    <a:pt x="38" y="35"/>
                    <a:pt x="38" y="41"/>
                  </a:cubicBezTo>
                  <a:cubicBezTo>
                    <a:pt x="38" y="46"/>
                    <a:pt x="33" y="51"/>
                    <a:pt x="28" y="51"/>
                  </a:cubicBezTo>
                  <a:close/>
                  <a:moveTo>
                    <a:pt x="26" y="37"/>
                  </a:moveTo>
                  <a:cubicBezTo>
                    <a:pt x="26" y="39"/>
                    <a:pt x="27" y="40"/>
                    <a:pt x="28" y="40"/>
                  </a:cubicBezTo>
                  <a:cubicBezTo>
                    <a:pt x="30" y="40"/>
                    <a:pt x="32" y="41"/>
                    <a:pt x="32" y="44"/>
                  </a:cubicBezTo>
                  <a:cubicBezTo>
                    <a:pt x="32" y="46"/>
                    <a:pt x="31" y="47"/>
                    <a:pt x="29" y="48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29" y="49"/>
                    <a:pt x="28" y="50"/>
                    <a:pt x="28" y="50"/>
                  </a:cubicBezTo>
                  <a:cubicBezTo>
                    <a:pt x="27" y="50"/>
                    <a:pt x="27" y="49"/>
                    <a:pt x="27" y="49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5" y="47"/>
                    <a:pt x="24" y="46"/>
                    <a:pt x="24" y="44"/>
                  </a:cubicBezTo>
                  <a:cubicBezTo>
                    <a:pt x="24" y="43"/>
                    <a:pt x="24" y="43"/>
                    <a:pt x="25" y="43"/>
                  </a:cubicBezTo>
                  <a:cubicBezTo>
                    <a:pt x="25" y="43"/>
                    <a:pt x="26" y="43"/>
                    <a:pt x="26" y="44"/>
                  </a:cubicBezTo>
                  <a:cubicBezTo>
                    <a:pt x="26" y="45"/>
                    <a:pt x="27" y="46"/>
                    <a:pt x="28" y="46"/>
                  </a:cubicBezTo>
                  <a:cubicBezTo>
                    <a:pt x="29" y="46"/>
                    <a:pt x="30" y="45"/>
                    <a:pt x="30" y="44"/>
                  </a:cubicBezTo>
                  <a:cubicBezTo>
                    <a:pt x="30" y="42"/>
                    <a:pt x="29" y="42"/>
                    <a:pt x="28" y="42"/>
                  </a:cubicBezTo>
                  <a:cubicBezTo>
                    <a:pt x="25" y="42"/>
                    <a:pt x="24" y="40"/>
                    <a:pt x="24" y="37"/>
                  </a:cubicBezTo>
                  <a:cubicBezTo>
                    <a:pt x="24" y="36"/>
                    <a:pt x="25" y="34"/>
                    <a:pt x="27" y="34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7" y="32"/>
                    <a:pt x="27" y="31"/>
                    <a:pt x="28" y="31"/>
                  </a:cubicBezTo>
                  <a:cubicBezTo>
                    <a:pt x="28" y="31"/>
                    <a:pt x="29" y="32"/>
                    <a:pt x="29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4"/>
                    <a:pt x="32" y="35"/>
                    <a:pt x="32" y="37"/>
                  </a:cubicBezTo>
                  <a:cubicBezTo>
                    <a:pt x="32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7"/>
                  </a:cubicBezTo>
                  <a:cubicBezTo>
                    <a:pt x="30" y="36"/>
                    <a:pt x="29" y="35"/>
                    <a:pt x="28" y="35"/>
                  </a:cubicBezTo>
                  <a:cubicBezTo>
                    <a:pt x="27" y="35"/>
                    <a:pt x="26" y="36"/>
                    <a:pt x="26" y="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3" name="Freeform 42"/>
            <p:cNvSpPr>
              <a:spLocks noEditPoints="1"/>
            </p:cNvSpPr>
            <p:nvPr/>
          </p:nvSpPr>
          <p:spPr bwMode="auto">
            <a:xfrm>
              <a:off x="3501010" y="4288055"/>
              <a:ext cx="385943" cy="385941"/>
            </a:xfrm>
            <a:custGeom>
              <a:avLst/>
              <a:gdLst>
                <a:gd name="T0" fmla="*/ 45 w 62"/>
                <a:gd name="T1" fmla="*/ 4 h 62"/>
                <a:gd name="T2" fmla="*/ 45 w 62"/>
                <a:gd name="T3" fmla="*/ 9 h 62"/>
                <a:gd name="T4" fmla="*/ 17 w 62"/>
                <a:gd name="T5" fmla="*/ 52 h 62"/>
                <a:gd name="T6" fmla="*/ 16 w 62"/>
                <a:gd name="T7" fmla="*/ 58 h 62"/>
                <a:gd name="T8" fmla="*/ 19 w 62"/>
                <a:gd name="T9" fmla="*/ 52 h 62"/>
                <a:gd name="T10" fmla="*/ 54 w 62"/>
                <a:gd name="T11" fmla="*/ 19 h 62"/>
                <a:gd name="T12" fmla="*/ 56 w 62"/>
                <a:gd name="T13" fmla="*/ 15 h 62"/>
                <a:gd name="T14" fmla="*/ 53 w 62"/>
                <a:gd name="T15" fmla="*/ 19 h 62"/>
                <a:gd name="T16" fmla="*/ 4 w 62"/>
                <a:gd name="T17" fmla="*/ 46 h 62"/>
                <a:gd name="T18" fmla="*/ 9 w 62"/>
                <a:gd name="T19" fmla="*/ 44 h 62"/>
                <a:gd name="T20" fmla="*/ 61 w 62"/>
                <a:gd name="T21" fmla="*/ 30 h 62"/>
                <a:gd name="T22" fmla="*/ 56 w 62"/>
                <a:gd name="T23" fmla="*/ 32 h 62"/>
                <a:gd name="T24" fmla="*/ 61 w 62"/>
                <a:gd name="T25" fmla="*/ 30 h 62"/>
                <a:gd name="T26" fmla="*/ 1 w 62"/>
                <a:gd name="T27" fmla="*/ 30 h 62"/>
                <a:gd name="T28" fmla="*/ 5 w 62"/>
                <a:gd name="T29" fmla="*/ 32 h 62"/>
                <a:gd name="T30" fmla="*/ 52 w 62"/>
                <a:gd name="T31" fmla="*/ 43 h 62"/>
                <a:gd name="T32" fmla="*/ 57 w 62"/>
                <a:gd name="T33" fmla="*/ 47 h 62"/>
                <a:gd name="T34" fmla="*/ 54 w 62"/>
                <a:gd name="T35" fmla="*/ 43 h 62"/>
                <a:gd name="T36" fmla="*/ 10 w 62"/>
                <a:gd name="T37" fmla="*/ 18 h 62"/>
                <a:gd name="T38" fmla="*/ 4 w 62"/>
                <a:gd name="T39" fmla="*/ 15 h 62"/>
                <a:gd name="T40" fmla="*/ 45 w 62"/>
                <a:gd name="T41" fmla="*/ 52 h 62"/>
                <a:gd name="T42" fmla="*/ 45 w 62"/>
                <a:gd name="T43" fmla="*/ 57 h 62"/>
                <a:gd name="T44" fmla="*/ 47 w 62"/>
                <a:gd name="T45" fmla="*/ 56 h 62"/>
                <a:gd name="T46" fmla="*/ 30 w 62"/>
                <a:gd name="T47" fmla="*/ 56 h 62"/>
                <a:gd name="T48" fmla="*/ 32 w 62"/>
                <a:gd name="T49" fmla="*/ 61 h 62"/>
                <a:gd name="T50" fmla="*/ 17 w 62"/>
                <a:gd name="T51" fmla="*/ 9 h 62"/>
                <a:gd name="T52" fmla="*/ 19 w 62"/>
                <a:gd name="T53" fmla="*/ 8 h 62"/>
                <a:gd name="T54" fmla="*/ 15 w 62"/>
                <a:gd name="T55" fmla="*/ 5 h 62"/>
                <a:gd name="T56" fmla="*/ 32 w 62"/>
                <a:gd name="T57" fmla="*/ 5 h 62"/>
                <a:gd name="T58" fmla="*/ 30 w 62"/>
                <a:gd name="T59" fmla="*/ 1 h 62"/>
                <a:gd name="T60" fmla="*/ 53 w 62"/>
                <a:gd name="T61" fmla="*/ 30 h 62"/>
                <a:gd name="T62" fmla="*/ 29 w 62"/>
                <a:gd name="T63" fmla="*/ 53 h 62"/>
                <a:gd name="T64" fmla="*/ 14 w 62"/>
                <a:gd name="T65" fmla="*/ 19 h 62"/>
                <a:gd name="T66" fmla="*/ 48 w 62"/>
                <a:gd name="T67" fmla="*/ 19 h 62"/>
                <a:gd name="T68" fmla="*/ 46 w 62"/>
                <a:gd name="T69" fmla="*/ 22 h 62"/>
                <a:gd name="T70" fmla="*/ 46 w 62"/>
                <a:gd name="T71" fmla="*/ 22 h 62"/>
                <a:gd name="T72" fmla="*/ 39 w 62"/>
                <a:gd name="T73" fmla="*/ 27 h 62"/>
                <a:gd name="T74" fmla="*/ 31 w 62"/>
                <a:gd name="T75" fmla="*/ 48 h 62"/>
                <a:gd name="T76" fmla="*/ 36 w 62"/>
                <a:gd name="T77" fmla="*/ 27 h 62"/>
                <a:gd name="T78" fmla="*/ 36 w 62"/>
                <a:gd name="T79" fmla="*/ 27 h 62"/>
                <a:gd name="T80" fmla="*/ 23 w 62"/>
                <a:gd name="T81" fmla="*/ 27 h 62"/>
                <a:gd name="T82" fmla="*/ 21 w 62"/>
                <a:gd name="T83" fmla="*/ 27 h 62"/>
                <a:gd name="T84" fmla="*/ 28 w 62"/>
                <a:gd name="T85" fmla="*/ 47 h 62"/>
                <a:gd name="T86" fmla="*/ 28 w 62"/>
                <a:gd name="T87" fmla="*/ 47 h 62"/>
                <a:gd name="T88" fmla="*/ 39 w 62"/>
                <a:gd name="T89" fmla="*/ 2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2" h="62">
                  <a:moveTo>
                    <a:pt x="43" y="9"/>
                  </a:moveTo>
                  <a:cubicBezTo>
                    <a:pt x="43" y="9"/>
                    <a:pt x="43" y="9"/>
                    <a:pt x="43" y="8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4"/>
                    <a:pt x="46" y="4"/>
                    <a:pt x="46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4" y="9"/>
                    <a:pt x="44" y="10"/>
                    <a:pt x="44" y="10"/>
                  </a:cubicBezTo>
                  <a:cubicBezTo>
                    <a:pt x="43" y="10"/>
                    <a:pt x="43" y="9"/>
                    <a:pt x="43" y="9"/>
                  </a:cubicBezTo>
                  <a:close/>
                  <a:moveTo>
                    <a:pt x="17" y="52"/>
                  </a:moveTo>
                  <a:cubicBezTo>
                    <a:pt x="15" y="56"/>
                    <a:pt x="15" y="56"/>
                    <a:pt x="15" y="56"/>
                  </a:cubicBezTo>
                  <a:cubicBezTo>
                    <a:pt x="15" y="57"/>
                    <a:pt x="15" y="57"/>
                    <a:pt x="15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8"/>
                    <a:pt x="17" y="57"/>
                    <a:pt x="17" y="57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2"/>
                    <a:pt x="19" y="52"/>
                  </a:cubicBezTo>
                  <a:cubicBezTo>
                    <a:pt x="18" y="52"/>
                    <a:pt x="18" y="52"/>
                    <a:pt x="17" y="52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4" y="19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5"/>
                  </a:cubicBezTo>
                  <a:cubicBezTo>
                    <a:pt x="57" y="15"/>
                    <a:pt x="57" y="14"/>
                    <a:pt x="56" y="15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2" y="17"/>
                    <a:pt x="52" y="18"/>
                    <a:pt x="52" y="18"/>
                  </a:cubicBezTo>
                  <a:cubicBezTo>
                    <a:pt x="52" y="19"/>
                    <a:pt x="53" y="19"/>
                    <a:pt x="53" y="19"/>
                  </a:cubicBezTo>
                  <a:close/>
                  <a:moveTo>
                    <a:pt x="8" y="43"/>
                  </a:move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6"/>
                    <a:pt x="4" y="46"/>
                  </a:cubicBezTo>
                  <a:cubicBezTo>
                    <a:pt x="4" y="46"/>
                    <a:pt x="5" y="47"/>
                    <a:pt x="5" y="47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3"/>
                    <a:pt x="10" y="43"/>
                  </a:cubicBezTo>
                  <a:cubicBezTo>
                    <a:pt x="9" y="42"/>
                    <a:pt x="9" y="42"/>
                    <a:pt x="8" y="43"/>
                  </a:cubicBezTo>
                  <a:close/>
                  <a:moveTo>
                    <a:pt x="61" y="30"/>
                  </a:move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5" y="30"/>
                    <a:pt x="55" y="31"/>
                  </a:cubicBezTo>
                  <a:cubicBezTo>
                    <a:pt x="55" y="31"/>
                    <a:pt x="56" y="32"/>
                    <a:pt x="56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2"/>
                    <a:pt x="62" y="31"/>
                    <a:pt x="62" y="31"/>
                  </a:cubicBezTo>
                  <a:cubicBezTo>
                    <a:pt x="62" y="30"/>
                    <a:pt x="61" y="30"/>
                    <a:pt x="61" y="30"/>
                  </a:cubicBezTo>
                  <a:close/>
                  <a:moveTo>
                    <a:pt x="6" y="31"/>
                  </a:moveTo>
                  <a:cubicBezTo>
                    <a:pt x="6" y="30"/>
                    <a:pt x="6" y="30"/>
                    <a:pt x="5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0"/>
                    <a:pt x="0" y="30"/>
                    <a:pt x="0" y="31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6" y="32"/>
                    <a:pt x="6" y="31"/>
                    <a:pt x="6" y="31"/>
                  </a:cubicBezTo>
                  <a:close/>
                  <a:moveTo>
                    <a:pt x="54" y="43"/>
                  </a:moveTo>
                  <a:cubicBezTo>
                    <a:pt x="53" y="42"/>
                    <a:pt x="52" y="42"/>
                    <a:pt x="52" y="43"/>
                  </a:cubicBezTo>
                  <a:cubicBezTo>
                    <a:pt x="52" y="43"/>
                    <a:pt x="52" y="44"/>
                    <a:pt x="53" y="44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8" y="46"/>
                    <a:pt x="58" y="46"/>
                  </a:cubicBezTo>
                  <a:cubicBezTo>
                    <a:pt x="58" y="46"/>
                    <a:pt x="58" y="45"/>
                    <a:pt x="57" y="45"/>
                  </a:cubicBezTo>
                  <a:lnTo>
                    <a:pt x="54" y="43"/>
                  </a:lnTo>
                  <a:close/>
                  <a:moveTo>
                    <a:pt x="8" y="19"/>
                  </a:moveTo>
                  <a:cubicBezTo>
                    <a:pt x="8" y="19"/>
                    <a:pt x="9" y="19"/>
                    <a:pt x="9" y="19"/>
                  </a:cubicBezTo>
                  <a:cubicBezTo>
                    <a:pt x="9" y="19"/>
                    <a:pt x="9" y="19"/>
                    <a:pt x="10" y="18"/>
                  </a:cubicBezTo>
                  <a:cubicBezTo>
                    <a:pt x="10" y="18"/>
                    <a:pt x="10" y="17"/>
                    <a:pt x="9" y="1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4"/>
                    <a:pt x="4" y="15"/>
                    <a:pt x="4" y="15"/>
                  </a:cubicBezTo>
                  <a:cubicBezTo>
                    <a:pt x="4" y="16"/>
                    <a:pt x="4" y="16"/>
                    <a:pt x="4" y="17"/>
                  </a:cubicBezTo>
                  <a:lnTo>
                    <a:pt x="8" y="19"/>
                  </a:lnTo>
                  <a:close/>
                  <a:moveTo>
                    <a:pt x="45" y="52"/>
                  </a:moveTo>
                  <a:cubicBezTo>
                    <a:pt x="44" y="52"/>
                    <a:pt x="44" y="52"/>
                    <a:pt x="43" y="52"/>
                  </a:cubicBezTo>
                  <a:cubicBezTo>
                    <a:pt x="43" y="52"/>
                    <a:pt x="43" y="53"/>
                    <a:pt x="43" y="53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6" y="58"/>
                    <a:pt x="46" y="58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7" y="57"/>
                    <a:pt x="47" y="57"/>
                    <a:pt x="47" y="56"/>
                  </a:cubicBezTo>
                  <a:lnTo>
                    <a:pt x="45" y="52"/>
                  </a:lnTo>
                  <a:close/>
                  <a:moveTo>
                    <a:pt x="31" y="55"/>
                  </a:moveTo>
                  <a:cubicBezTo>
                    <a:pt x="30" y="55"/>
                    <a:pt x="30" y="56"/>
                    <a:pt x="30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1"/>
                    <a:pt x="30" y="62"/>
                    <a:pt x="31" y="62"/>
                  </a:cubicBezTo>
                  <a:cubicBezTo>
                    <a:pt x="31" y="62"/>
                    <a:pt x="32" y="61"/>
                    <a:pt x="32" y="61"/>
                  </a:cubicBezTo>
                  <a:cubicBezTo>
                    <a:pt x="32" y="56"/>
                    <a:pt x="32" y="56"/>
                    <a:pt x="32" y="56"/>
                  </a:cubicBezTo>
                  <a:cubicBezTo>
                    <a:pt x="32" y="56"/>
                    <a:pt x="31" y="55"/>
                    <a:pt x="31" y="55"/>
                  </a:cubicBezTo>
                  <a:close/>
                  <a:moveTo>
                    <a:pt x="17" y="9"/>
                  </a:moveTo>
                  <a:cubicBezTo>
                    <a:pt x="17" y="9"/>
                    <a:pt x="18" y="10"/>
                    <a:pt x="18" y="10"/>
                  </a:cubicBezTo>
                  <a:cubicBezTo>
                    <a:pt x="18" y="10"/>
                    <a:pt x="18" y="9"/>
                    <a:pt x="19" y="9"/>
                  </a:cubicBezTo>
                  <a:cubicBezTo>
                    <a:pt x="19" y="9"/>
                    <a:pt x="19" y="9"/>
                    <a:pt x="19" y="8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lnTo>
                    <a:pt x="17" y="9"/>
                  </a:lnTo>
                  <a:close/>
                  <a:moveTo>
                    <a:pt x="31" y="6"/>
                  </a:moveTo>
                  <a:cubicBezTo>
                    <a:pt x="31" y="6"/>
                    <a:pt x="32" y="6"/>
                    <a:pt x="32" y="5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0"/>
                    <a:pt x="31" y="0"/>
                    <a:pt x="31" y="0"/>
                  </a:cubicBezTo>
                  <a:cubicBezTo>
                    <a:pt x="30" y="0"/>
                    <a:pt x="30" y="0"/>
                    <a:pt x="30" y="1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6"/>
                    <a:pt x="30" y="6"/>
                    <a:pt x="31" y="6"/>
                  </a:cubicBezTo>
                  <a:close/>
                  <a:moveTo>
                    <a:pt x="53" y="30"/>
                  </a:moveTo>
                  <a:cubicBezTo>
                    <a:pt x="32" y="53"/>
                    <a:pt x="32" y="53"/>
                    <a:pt x="32" y="53"/>
                  </a:cubicBezTo>
                  <a:cubicBezTo>
                    <a:pt x="32" y="53"/>
                    <a:pt x="31" y="53"/>
                    <a:pt x="31" y="53"/>
                  </a:cubicBezTo>
                  <a:cubicBezTo>
                    <a:pt x="30" y="53"/>
                    <a:pt x="30" y="53"/>
                    <a:pt x="29" y="53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8"/>
                    <a:pt x="9" y="27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5" y="18"/>
                    <a:pt x="15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7" y="18"/>
                    <a:pt x="48" y="19"/>
                    <a:pt x="48" y="1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8"/>
                    <a:pt x="54" y="29"/>
                    <a:pt x="53" y="30"/>
                  </a:cubicBezTo>
                  <a:close/>
                  <a:moveTo>
                    <a:pt x="46" y="22"/>
                  </a:moveTo>
                  <a:cubicBezTo>
                    <a:pt x="41" y="27"/>
                    <a:pt x="41" y="27"/>
                    <a:pt x="41" y="27"/>
                  </a:cubicBezTo>
                  <a:cubicBezTo>
                    <a:pt x="50" y="27"/>
                    <a:pt x="50" y="27"/>
                    <a:pt x="50" y="27"/>
                  </a:cubicBezTo>
                  <a:lnTo>
                    <a:pt x="46" y="22"/>
                  </a:lnTo>
                  <a:close/>
                  <a:moveTo>
                    <a:pt x="44" y="21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9" y="27"/>
                    <a:pt x="39" y="27"/>
                    <a:pt x="39" y="27"/>
                  </a:cubicBezTo>
                  <a:lnTo>
                    <a:pt x="44" y="21"/>
                  </a:lnTo>
                  <a:close/>
                  <a:moveTo>
                    <a:pt x="25" y="29"/>
                  </a:moveTo>
                  <a:cubicBezTo>
                    <a:pt x="31" y="48"/>
                    <a:pt x="31" y="48"/>
                    <a:pt x="31" y="48"/>
                  </a:cubicBezTo>
                  <a:cubicBezTo>
                    <a:pt x="37" y="29"/>
                    <a:pt x="37" y="29"/>
                    <a:pt x="37" y="29"/>
                  </a:cubicBezTo>
                  <a:lnTo>
                    <a:pt x="25" y="29"/>
                  </a:lnTo>
                  <a:close/>
                  <a:moveTo>
                    <a:pt x="36" y="27"/>
                  </a:moveTo>
                  <a:cubicBezTo>
                    <a:pt x="31" y="22"/>
                    <a:pt x="31" y="22"/>
                    <a:pt x="31" y="22"/>
                  </a:cubicBezTo>
                  <a:cubicBezTo>
                    <a:pt x="26" y="27"/>
                    <a:pt x="26" y="27"/>
                    <a:pt x="26" y="27"/>
                  </a:cubicBezTo>
                  <a:lnTo>
                    <a:pt x="36" y="27"/>
                  </a:lnTo>
                  <a:close/>
                  <a:moveTo>
                    <a:pt x="2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23" y="27"/>
                    <a:pt x="23" y="27"/>
                    <a:pt x="23" y="27"/>
                  </a:cubicBezTo>
                  <a:lnTo>
                    <a:pt x="28" y="21"/>
                  </a:lnTo>
                  <a:close/>
                  <a:moveTo>
                    <a:pt x="12" y="27"/>
                  </a:moveTo>
                  <a:cubicBezTo>
                    <a:pt x="21" y="27"/>
                    <a:pt x="21" y="27"/>
                    <a:pt x="21" y="27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2" y="27"/>
                  </a:lnTo>
                  <a:close/>
                  <a:moveTo>
                    <a:pt x="28" y="47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12" y="29"/>
                    <a:pt x="12" y="29"/>
                    <a:pt x="12" y="29"/>
                  </a:cubicBezTo>
                  <a:lnTo>
                    <a:pt x="28" y="47"/>
                  </a:lnTo>
                  <a:close/>
                  <a:moveTo>
                    <a:pt x="33" y="47"/>
                  </a:moveTo>
                  <a:cubicBezTo>
                    <a:pt x="49" y="29"/>
                    <a:pt x="49" y="29"/>
                    <a:pt x="49" y="29"/>
                  </a:cubicBezTo>
                  <a:cubicBezTo>
                    <a:pt x="39" y="29"/>
                    <a:pt x="39" y="29"/>
                    <a:pt x="39" y="29"/>
                  </a:cubicBezTo>
                  <a:lnTo>
                    <a:pt x="33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4" name="Freeform 41"/>
            <p:cNvSpPr>
              <a:spLocks noEditPoints="1"/>
            </p:cNvSpPr>
            <p:nvPr/>
          </p:nvSpPr>
          <p:spPr bwMode="auto">
            <a:xfrm>
              <a:off x="4972332" y="2034995"/>
              <a:ext cx="397043" cy="383809"/>
            </a:xfrm>
            <a:custGeom>
              <a:avLst/>
              <a:gdLst>
                <a:gd name="T0" fmla="*/ 12 w 63"/>
                <a:gd name="T1" fmla="*/ 10 h 61"/>
                <a:gd name="T2" fmla="*/ 13 w 63"/>
                <a:gd name="T3" fmla="*/ 10 h 61"/>
                <a:gd name="T4" fmla="*/ 13 w 63"/>
                <a:gd name="T5" fmla="*/ 12 h 61"/>
                <a:gd name="T6" fmla="*/ 13 w 63"/>
                <a:gd name="T7" fmla="*/ 29 h 61"/>
                <a:gd name="T8" fmla="*/ 13 w 63"/>
                <a:gd name="T9" fmla="*/ 31 h 61"/>
                <a:gd name="T10" fmla="*/ 13 w 63"/>
                <a:gd name="T11" fmla="*/ 31 h 61"/>
                <a:gd name="T12" fmla="*/ 12 w 63"/>
                <a:gd name="T13" fmla="*/ 31 h 61"/>
                <a:gd name="T14" fmla="*/ 12 w 63"/>
                <a:gd name="T15" fmla="*/ 10 h 61"/>
                <a:gd name="T16" fmla="*/ 61 w 63"/>
                <a:gd name="T17" fmla="*/ 59 h 61"/>
                <a:gd name="T18" fmla="*/ 56 w 63"/>
                <a:gd name="T19" fmla="*/ 61 h 61"/>
                <a:gd name="T20" fmla="*/ 51 w 63"/>
                <a:gd name="T21" fmla="*/ 59 h 61"/>
                <a:gd name="T22" fmla="*/ 38 w 63"/>
                <a:gd name="T23" fmla="*/ 47 h 61"/>
                <a:gd name="T24" fmla="*/ 36 w 63"/>
                <a:gd name="T25" fmla="*/ 42 h 61"/>
                <a:gd name="T26" fmla="*/ 32 w 63"/>
                <a:gd name="T27" fmla="*/ 38 h 61"/>
                <a:gd name="T28" fmla="*/ 22 w 63"/>
                <a:gd name="T29" fmla="*/ 41 h 61"/>
                <a:gd name="T30" fmla="*/ 8 w 63"/>
                <a:gd name="T31" fmla="*/ 35 h 61"/>
                <a:gd name="T32" fmla="*/ 8 w 63"/>
                <a:gd name="T33" fmla="*/ 6 h 61"/>
                <a:gd name="T34" fmla="*/ 22 w 63"/>
                <a:gd name="T35" fmla="*/ 0 h 61"/>
                <a:gd name="T36" fmla="*/ 36 w 63"/>
                <a:gd name="T37" fmla="*/ 6 h 61"/>
                <a:gd name="T38" fmla="*/ 39 w 63"/>
                <a:gd name="T39" fmla="*/ 31 h 61"/>
                <a:gd name="T40" fmla="*/ 43 w 63"/>
                <a:gd name="T41" fmla="*/ 35 h 61"/>
                <a:gd name="T42" fmla="*/ 48 w 63"/>
                <a:gd name="T43" fmla="*/ 37 h 61"/>
                <a:gd name="T44" fmla="*/ 60 w 63"/>
                <a:gd name="T45" fmla="*/ 49 h 61"/>
                <a:gd name="T46" fmla="*/ 61 w 63"/>
                <a:gd name="T47" fmla="*/ 59 h 61"/>
                <a:gd name="T48" fmla="*/ 10 w 63"/>
                <a:gd name="T49" fmla="*/ 8 h 61"/>
                <a:gd name="T50" fmla="*/ 5 w 63"/>
                <a:gd name="T51" fmla="*/ 21 h 61"/>
                <a:gd name="T52" fmla="*/ 10 w 63"/>
                <a:gd name="T53" fmla="*/ 33 h 61"/>
                <a:gd name="T54" fmla="*/ 22 w 63"/>
                <a:gd name="T55" fmla="*/ 38 h 61"/>
                <a:gd name="T56" fmla="*/ 34 w 63"/>
                <a:gd name="T57" fmla="*/ 33 h 61"/>
                <a:gd name="T58" fmla="*/ 39 w 63"/>
                <a:gd name="T59" fmla="*/ 21 h 61"/>
                <a:gd name="T60" fmla="*/ 34 w 63"/>
                <a:gd name="T61" fmla="*/ 8 h 61"/>
                <a:gd name="T62" fmla="*/ 22 w 63"/>
                <a:gd name="T63" fmla="*/ 3 h 61"/>
                <a:gd name="T64" fmla="*/ 10 w 63"/>
                <a:gd name="T65" fmla="*/ 8 h 61"/>
                <a:gd name="T66" fmla="*/ 36 w 63"/>
                <a:gd name="T67" fmla="*/ 34 h 61"/>
                <a:gd name="T68" fmla="*/ 34 w 63"/>
                <a:gd name="T69" fmla="*/ 35 h 61"/>
                <a:gd name="T70" fmla="*/ 38 w 63"/>
                <a:gd name="T71" fmla="*/ 39 h 61"/>
                <a:gd name="T72" fmla="*/ 39 w 63"/>
                <a:gd name="T73" fmla="*/ 37 h 61"/>
                <a:gd name="T74" fmla="*/ 40 w 63"/>
                <a:gd name="T75" fmla="*/ 36 h 61"/>
                <a:gd name="T76" fmla="*/ 37 w 63"/>
                <a:gd name="T77" fmla="*/ 33 h 61"/>
                <a:gd name="T78" fmla="*/ 36 w 63"/>
                <a:gd name="T79" fmla="*/ 34 h 61"/>
                <a:gd name="T80" fmla="*/ 41 w 63"/>
                <a:gd name="T81" fmla="*/ 44 h 61"/>
                <a:gd name="T82" fmla="*/ 53 w 63"/>
                <a:gd name="T83" fmla="*/ 57 h 61"/>
                <a:gd name="T84" fmla="*/ 58 w 63"/>
                <a:gd name="T85" fmla="*/ 57 h 61"/>
                <a:gd name="T86" fmla="*/ 60 w 63"/>
                <a:gd name="T87" fmla="*/ 54 h 61"/>
                <a:gd name="T88" fmla="*/ 58 w 63"/>
                <a:gd name="T89" fmla="*/ 51 h 61"/>
                <a:gd name="T90" fmla="*/ 46 w 63"/>
                <a:gd name="T91" fmla="*/ 39 h 61"/>
                <a:gd name="T92" fmla="*/ 43 w 63"/>
                <a:gd name="T93" fmla="*/ 38 h 61"/>
                <a:gd name="T94" fmla="*/ 42 w 63"/>
                <a:gd name="T95" fmla="*/ 38 h 61"/>
                <a:gd name="T96" fmla="*/ 41 w 63"/>
                <a:gd name="T97" fmla="*/ 38 h 61"/>
                <a:gd name="T98" fmla="*/ 40 w 63"/>
                <a:gd name="T99" fmla="*/ 39 h 61"/>
                <a:gd name="T100" fmla="*/ 40 w 63"/>
                <a:gd name="T101" fmla="*/ 40 h 61"/>
                <a:gd name="T102" fmla="*/ 39 w 63"/>
                <a:gd name="T103" fmla="*/ 40 h 61"/>
                <a:gd name="T104" fmla="*/ 41 w 63"/>
                <a:gd name="T105" fmla="*/ 4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" h="61">
                  <a:moveTo>
                    <a:pt x="12" y="10"/>
                  </a:moveTo>
                  <a:cubicBezTo>
                    <a:pt x="12" y="10"/>
                    <a:pt x="13" y="10"/>
                    <a:pt x="13" y="10"/>
                  </a:cubicBezTo>
                  <a:cubicBezTo>
                    <a:pt x="14" y="11"/>
                    <a:pt x="14" y="11"/>
                    <a:pt x="13" y="12"/>
                  </a:cubicBezTo>
                  <a:cubicBezTo>
                    <a:pt x="8" y="17"/>
                    <a:pt x="8" y="24"/>
                    <a:pt x="13" y="29"/>
                  </a:cubicBezTo>
                  <a:cubicBezTo>
                    <a:pt x="14" y="30"/>
                    <a:pt x="14" y="30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6" y="25"/>
                    <a:pt x="6" y="16"/>
                    <a:pt x="12" y="10"/>
                  </a:cubicBezTo>
                  <a:close/>
                  <a:moveTo>
                    <a:pt x="61" y="59"/>
                  </a:moveTo>
                  <a:cubicBezTo>
                    <a:pt x="59" y="60"/>
                    <a:pt x="58" y="61"/>
                    <a:pt x="56" y="61"/>
                  </a:cubicBezTo>
                  <a:cubicBezTo>
                    <a:pt x="54" y="61"/>
                    <a:pt x="52" y="60"/>
                    <a:pt x="51" y="59"/>
                  </a:cubicBezTo>
                  <a:cubicBezTo>
                    <a:pt x="38" y="47"/>
                    <a:pt x="38" y="47"/>
                    <a:pt x="38" y="47"/>
                  </a:cubicBezTo>
                  <a:cubicBezTo>
                    <a:pt x="37" y="45"/>
                    <a:pt x="36" y="43"/>
                    <a:pt x="36" y="42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29" y="40"/>
                    <a:pt x="26" y="41"/>
                    <a:pt x="22" y="41"/>
                  </a:cubicBezTo>
                  <a:cubicBezTo>
                    <a:pt x="17" y="41"/>
                    <a:pt x="12" y="38"/>
                    <a:pt x="8" y="35"/>
                  </a:cubicBezTo>
                  <a:cubicBezTo>
                    <a:pt x="0" y="27"/>
                    <a:pt x="0" y="14"/>
                    <a:pt x="8" y="6"/>
                  </a:cubicBezTo>
                  <a:cubicBezTo>
                    <a:pt x="12" y="3"/>
                    <a:pt x="17" y="0"/>
                    <a:pt x="22" y="0"/>
                  </a:cubicBezTo>
                  <a:cubicBezTo>
                    <a:pt x="28" y="0"/>
                    <a:pt x="33" y="3"/>
                    <a:pt x="36" y="6"/>
                  </a:cubicBezTo>
                  <a:cubicBezTo>
                    <a:pt x="43" y="13"/>
                    <a:pt x="44" y="23"/>
                    <a:pt x="39" y="31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7" y="35"/>
                    <a:pt x="48" y="37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3" y="52"/>
                    <a:pt x="63" y="56"/>
                    <a:pt x="61" y="59"/>
                  </a:cubicBezTo>
                  <a:close/>
                  <a:moveTo>
                    <a:pt x="10" y="8"/>
                  </a:moveTo>
                  <a:cubicBezTo>
                    <a:pt x="7" y="12"/>
                    <a:pt x="5" y="16"/>
                    <a:pt x="5" y="21"/>
                  </a:cubicBezTo>
                  <a:cubicBezTo>
                    <a:pt x="5" y="25"/>
                    <a:pt x="7" y="29"/>
                    <a:pt x="10" y="33"/>
                  </a:cubicBezTo>
                  <a:cubicBezTo>
                    <a:pt x="13" y="36"/>
                    <a:pt x="18" y="38"/>
                    <a:pt x="22" y="38"/>
                  </a:cubicBezTo>
                  <a:cubicBezTo>
                    <a:pt x="27" y="38"/>
                    <a:pt x="31" y="36"/>
                    <a:pt x="34" y="33"/>
                  </a:cubicBezTo>
                  <a:cubicBezTo>
                    <a:pt x="37" y="29"/>
                    <a:pt x="39" y="25"/>
                    <a:pt x="39" y="21"/>
                  </a:cubicBezTo>
                  <a:cubicBezTo>
                    <a:pt x="39" y="16"/>
                    <a:pt x="37" y="12"/>
                    <a:pt x="34" y="8"/>
                  </a:cubicBezTo>
                  <a:cubicBezTo>
                    <a:pt x="31" y="5"/>
                    <a:pt x="27" y="3"/>
                    <a:pt x="22" y="3"/>
                  </a:cubicBezTo>
                  <a:cubicBezTo>
                    <a:pt x="18" y="3"/>
                    <a:pt x="13" y="5"/>
                    <a:pt x="10" y="8"/>
                  </a:cubicBezTo>
                  <a:close/>
                  <a:moveTo>
                    <a:pt x="36" y="34"/>
                  </a:moveTo>
                  <a:cubicBezTo>
                    <a:pt x="35" y="34"/>
                    <a:pt x="35" y="35"/>
                    <a:pt x="34" y="35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9" y="37"/>
                  </a:cubicBezTo>
                  <a:cubicBezTo>
                    <a:pt x="39" y="37"/>
                    <a:pt x="40" y="36"/>
                    <a:pt x="40" y="36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4"/>
                    <a:pt x="36" y="34"/>
                  </a:cubicBezTo>
                  <a:close/>
                  <a:moveTo>
                    <a:pt x="41" y="44"/>
                  </a:moveTo>
                  <a:cubicBezTo>
                    <a:pt x="53" y="57"/>
                    <a:pt x="53" y="57"/>
                    <a:pt x="53" y="57"/>
                  </a:cubicBezTo>
                  <a:cubicBezTo>
                    <a:pt x="54" y="58"/>
                    <a:pt x="57" y="58"/>
                    <a:pt x="58" y="57"/>
                  </a:cubicBezTo>
                  <a:cubicBezTo>
                    <a:pt x="59" y="56"/>
                    <a:pt x="60" y="55"/>
                    <a:pt x="60" y="54"/>
                  </a:cubicBezTo>
                  <a:cubicBezTo>
                    <a:pt x="60" y="53"/>
                    <a:pt x="59" y="52"/>
                    <a:pt x="58" y="51"/>
                  </a:cubicBezTo>
                  <a:cubicBezTo>
                    <a:pt x="46" y="39"/>
                    <a:pt x="46" y="39"/>
                    <a:pt x="46" y="39"/>
                  </a:cubicBezTo>
                  <a:cubicBezTo>
                    <a:pt x="45" y="38"/>
                    <a:pt x="44" y="38"/>
                    <a:pt x="43" y="38"/>
                  </a:cubicBezTo>
                  <a:cubicBezTo>
                    <a:pt x="43" y="38"/>
                    <a:pt x="42" y="38"/>
                    <a:pt x="42" y="38"/>
                  </a:cubicBezTo>
                  <a:cubicBezTo>
                    <a:pt x="42" y="38"/>
                    <a:pt x="42" y="38"/>
                    <a:pt x="41" y="38"/>
                  </a:cubicBezTo>
                  <a:cubicBezTo>
                    <a:pt x="41" y="38"/>
                    <a:pt x="41" y="38"/>
                    <a:pt x="40" y="39"/>
                  </a:cubicBezTo>
                  <a:cubicBezTo>
                    <a:pt x="40" y="39"/>
                    <a:pt x="40" y="39"/>
                    <a:pt x="40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2"/>
                    <a:pt x="39" y="43"/>
                    <a:pt x="41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5" name="Freeform 41"/>
            <p:cNvSpPr>
              <a:spLocks noEditPoints="1"/>
            </p:cNvSpPr>
            <p:nvPr/>
          </p:nvSpPr>
          <p:spPr bwMode="auto">
            <a:xfrm>
              <a:off x="7319804" y="5173856"/>
              <a:ext cx="397043" cy="383809"/>
            </a:xfrm>
            <a:custGeom>
              <a:avLst/>
              <a:gdLst>
                <a:gd name="T0" fmla="*/ 12 w 63"/>
                <a:gd name="T1" fmla="*/ 10 h 61"/>
                <a:gd name="T2" fmla="*/ 13 w 63"/>
                <a:gd name="T3" fmla="*/ 10 h 61"/>
                <a:gd name="T4" fmla="*/ 13 w 63"/>
                <a:gd name="T5" fmla="*/ 12 h 61"/>
                <a:gd name="T6" fmla="*/ 13 w 63"/>
                <a:gd name="T7" fmla="*/ 29 h 61"/>
                <a:gd name="T8" fmla="*/ 13 w 63"/>
                <a:gd name="T9" fmla="*/ 31 h 61"/>
                <a:gd name="T10" fmla="*/ 13 w 63"/>
                <a:gd name="T11" fmla="*/ 31 h 61"/>
                <a:gd name="T12" fmla="*/ 12 w 63"/>
                <a:gd name="T13" fmla="*/ 31 h 61"/>
                <a:gd name="T14" fmla="*/ 12 w 63"/>
                <a:gd name="T15" fmla="*/ 10 h 61"/>
                <a:gd name="T16" fmla="*/ 61 w 63"/>
                <a:gd name="T17" fmla="*/ 59 h 61"/>
                <a:gd name="T18" fmla="*/ 56 w 63"/>
                <a:gd name="T19" fmla="*/ 61 h 61"/>
                <a:gd name="T20" fmla="*/ 51 w 63"/>
                <a:gd name="T21" fmla="*/ 59 h 61"/>
                <a:gd name="T22" fmla="*/ 38 w 63"/>
                <a:gd name="T23" fmla="*/ 47 h 61"/>
                <a:gd name="T24" fmla="*/ 36 w 63"/>
                <a:gd name="T25" fmla="*/ 42 h 61"/>
                <a:gd name="T26" fmla="*/ 32 w 63"/>
                <a:gd name="T27" fmla="*/ 38 h 61"/>
                <a:gd name="T28" fmla="*/ 22 w 63"/>
                <a:gd name="T29" fmla="*/ 41 h 61"/>
                <a:gd name="T30" fmla="*/ 8 w 63"/>
                <a:gd name="T31" fmla="*/ 35 h 61"/>
                <a:gd name="T32" fmla="*/ 8 w 63"/>
                <a:gd name="T33" fmla="*/ 6 h 61"/>
                <a:gd name="T34" fmla="*/ 22 w 63"/>
                <a:gd name="T35" fmla="*/ 0 h 61"/>
                <a:gd name="T36" fmla="*/ 36 w 63"/>
                <a:gd name="T37" fmla="*/ 6 h 61"/>
                <a:gd name="T38" fmla="*/ 39 w 63"/>
                <a:gd name="T39" fmla="*/ 31 h 61"/>
                <a:gd name="T40" fmla="*/ 43 w 63"/>
                <a:gd name="T41" fmla="*/ 35 h 61"/>
                <a:gd name="T42" fmla="*/ 48 w 63"/>
                <a:gd name="T43" fmla="*/ 37 h 61"/>
                <a:gd name="T44" fmla="*/ 60 w 63"/>
                <a:gd name="T45" fmla="*/ 49 h 61"/>
                <a:gd name="T46" fmla="*/ 61 w 63"/>
                <a:gd name="T47" fmla="*/ 59 h 61"/>
                <a:gd name="T48" fmla="*/ 10 w 63"/>
                <a:gd name="T49" fmla="*/ 8 h 61"/>
                <a:gd name="T50" fmla="*/ 5 w 63"/>
                <a:gd name="T51" fmla="*/ 21 h 61"/>
                <a:gd name="T52" fmla="*/ 10 w 63"/>
                <a:gd name="T53" fmla="*/ 33 h 61"/>
                <a:gd name="T54" fmla="*/ 22 w 63"/>
                <a:gd name="T55" fmla="*/ 38 h 61"/>
                <a:gd name="T56" fmla="*/ 34 w 63"/>
                <a:gd name="T57" fmla="*/ 33 h 61"/>
                <a:gd name="T58" fmla="*/ 39 w 63"/>
                <a:gd name="T59" fmla="*/ 21 h 61"/>
                <a:gd name="T60" fmla="*/ 34 w 63"/>
                <a:gd name="T61" fmla="*/ 8 h 61"/>
                <a:gd name="T62" fmla="*/ 22 w 63"/>
                <a:gd name="T63" fmla="*/ 3 h 61"/>
                <a:gd name="T64" fmla="*/ 10 w 63"/>
                <a:gd name="T65" fmla="*/ 8 h 61"/>
                <a:gd name="T66" fmla="*/ 36 w 63"/>
                <a:gd name="T67" fmla="*/ 34 h 61"/>
                <a:gd name="T68" fmla="*/ 34 w 63"/>
                <a:gd name="T69" fmla="*/ 35 h 61"/>
                <a:gd name="T70" fmla="*/ 38 w 63"/>
                <a:gd name="T71" fmla="*/ 39 h 61"/>
                <a:gd name="T72" fmla="*/ 39 w 63"/>
                <a:gd name="T73" fmla="*/ 37 h 61"/>
                <a:gd name="T74" fmla="*/ 40 w 63"/>
                <a:gd name="T75" fmla="*/ 36 h 61"/>
                <a:gd name="T76" fmla="*/ 37 w 63"/>
                <a:gd name="T77" fmla="*/ 33 h 61"/>
                <a:gd name="T78" fmla="*/ 36 w 63"/>
                <a:gd name="T79" fmla="*/ 34 h 61"/>
                <a:gd name="T80" fmla="*/ 41 w 63"/>
                <a:gd name="T81" fmla="*/ 44 h 61"/>
                <a:gd name="T82" fmla="*/ 53 w 63"/>
                <a:gd name="T83" fmla="*/ 57 h 61"/>
                <a:gd name="T84" fmla="*/ 58 w 63"/>
                <a:gd name="T85" fmla="*/ 57 h 61"/>
                <a:gd name="T86" fmla="*/ 60 w 63"/>
                <a:gd name="T87" fmla="*/ 54 h 61"/>
                <a:gd name="T88" fmla="*/ 58 w 63"/>
                <a:gd name="T89" fmla="*/ 51 h 61"/>
                <a:gd name="T90" fmla="*/ 46 w 63"/>
                <a:gd name="T91" fmla="*/ 39 h 61"/>
                <a:gd name="T92" fmla="*/ 43 w 63"/>
                <a:gd name="T93" fmla="*/ 38 h 61"/>
                <a:gd name="T94" fmla="*/ 42 w 63"/>
                <a:gd name="T95" fmla="*/ 38 h 61"/>
                <a:gd name="T96" fmla="*/ 41 w 63"/>
                <a:gd name="T97" fmla="*/ 38 h 61"/>
                <a:gd name="T98" fmla="*/ 40 w 63"/>
                <a:gd name="T99" fmla="*/ 39 h 61"/>
                <a:gd name="T100" fmla="*/ 40 w 63"/>
                <a:gd name="T101" fmla="*/ 40 h 61"/>
                <a:gd name="T102" fmla="*/ 39 w 63"/>
                <a:gd name="T103" fmla="*/ 40 h 61"/>
                <a:gd name="T104" fmla="*/ 41 w 63"/>
                <a:gd name="T105" fmla="*/ 4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" h="61">
                  <a:moveTo>
                    <a:pt x="12" y="10"/>
                  </a:moveTo>
                  <a:cubicBezTo>
                    <a:pt x="12" y="10"/>
                    <a:pt x="13" y="10"/>
                    <a:pt x="13" y="10"/>
                  </a:cubicBezTo>
                  <a:cubicBezTo>
                    <a:pt x="14" y="11"/>
                    <a:pt x="14" y="11"/>
                    <a:pt x="13" y="12"/>
                  </a:cubicBezTo>
                  <a:cubicBezTo>
                    <a:pt x="8" y="17"/>
                    <a:pt x="8" y="24"/>
                    <a:pt x="13" y="29"/>
                  </a:cubicBezTo>
                  <a:cubicBezTo>
                    <a:pt x="14" y="30"/>
                    <a:pt x="14" y="30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6" y="25"/>
                    <a:pt x="6" y="16"/>
                    <a:pt x="12" y="10"/>
                  </a:cubicBezTo>
                  <a:close/>
                  <a:moveTo>
                    <a:pt x="61" y="59"/>
                  </a:moveTo>
                  <a:cubicBezTo>
                    <a:pt x="59" y="60"/>
                    <a:pt x="58" y="61"/>
                    <a:pt x="56" y="61"/>
                  </a:cubicBezTo>
                  <a:cubicBezTo>
                    <a:pt x="54" y="61"/>
                    <a:pt x="52" y="60"/>
                    <a:pt x="51" y="59"/>
                  </a:cubicBezTo>
                  <a:cubicBezTo>
                    <a:pt x="38" y="47"/>
                    <a:pt x="38" y="47"/>
                    <a:pt x="38" y="47"/>
                  </a:cubicBezTo>
                  <a:cubicBezTo>
                    <a:pt x="37" y="45"/>
                    <a:pt x="36" y="43"/>
                    <a:pt x="36" y="42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29" y="40"/>
                    <a:pt x="26" y="41"/>
                    <a:pt x="22" y="41"/>
                  </a:cubicBezTo>
                  <a:cubicBezTo>
                    <a:pt x="17" y="41"/>
                    <a:pt x="12" y="38"/>
                    <a:pt x="8" y="35"/>
                  </a:cubicBezTo>
                  <a:cubicBezTo>
                    <a:pt x="0" y="27"/>
                    <a:pt x="0" y="14"/>
                    <a:pt x="8" y="6"/>
                  </a:cubicBezTo>
                  <a:cubicBezTo>
                    <a:pt x="12" y="3"/>
                    <a:pt x="17" y="0"/>
                    <a:pt x="22" y="0"/>
                  </a:cubicBezTo>
                  <a:cubicBezTo>
                    <a:pt x="28" y="0"/>
                    <a:pt x="33" y="3"/>
                    <a:pt x="36" y="6"/>
                  </a:cubicBezTo>
                  <a:cubicBezTo>
                    <a:pt x="43" y="13"/>
                    <a:pt x="44" y="23"/>
                    <a:pt x="39" y="31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7" y="35"/>
                    <a:pt x="48" y="37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3" y="52"/>
                    <a:pt x="63" y="56"/>
                    <a:pt x="61" y="59"/>
                  </a:cubicBezTo>
                  <a:close/>
                  <a:moveTo>
                    <a:pt x="10" y="8"/>
                  </a:moveTo>
                  <a:cubicBezTo>
                    <a:pt x="7" y="12"/>
                    <a:pt x="5" y="16"/>
                    <a:pt x="5" y="21"/>
                  </a:cubicBezTo>
                  <a:cubicBezTo>
                    <a:pt x="5" y="25"/>
                    <a:pt x="7" y="29"/>
                    <a:pt x="10" y="33"/>
                  </a:cubicBezTo>
                  <a:cubicBezTo>
                    <a:pt x="13" y="36"/>
                    <a:pt x="18" y="38"/>
                    <a:pt x="22" y="38"/>
                  </a:cubicBezTo>
                  <a:cubicBezTo>
                    <a:pt x="27" y="38"/>
                    <a:pt x="31" y="36"/>
                    <a:pt x="34" y="33"/>
                  </a:cubicBezTo>
                  <a:cubicBezTo>
                    <a:pt x="37" y="29"/>
                    <a:pt x="39" y="25"/>
                    <a:pt x="39" y="21"/>
                  </a:cubicBezTo>
                  <a:cubicBezTo>
                    <a:pt x="39" y="16"/>
                    <a:pt x="37" y="12"/>
                    <a:pt x="34" y="8"/>
                  </a:cubicBezTo>
                  <a:cubicBezTo>
                    <a:pt x="31" y="5"/>
                    <a:pt x="27" y="3"/>
                    <a:pt x="22" y="3"/>
                  </a:cubicBezTo>
                  <a:cubicBezTo>
                    <a:pt x="18" y="3"/>
                    <a:pt x="13" y="5"/>
                    <a:pt x="10" y="8"/>
                  </a:cubicBezTo>
                  <a:close/>
                  <a:moveTo>
                    <a:pt x="36" y="34"/>
                  </a:moveTo>
                  <a:cubicBezTo>
                    <a:pt x="35" y="34"/>
                    <a:pt x="35" y="35"/>
                    <a:pt x="34" y="35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9" y="37"/>
                  </a:cubicBezTo>
                  <a:cubicBezTo>
                    <a:pt x="39" y="37"/>
                    <a:pt x="40" y="36"/>
                    <a:pt x="40" y="36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4"/>
                    <a:pt x="36" y="34"/>
                  </a:cubicBezTo>
                  <a:close/>
                  <a:moveTo>
                    <a:pt x="41" y="44"/>
                  </a:moveTo>
                  <a:cubicBezTo>
                    <a:pt x="53" y="57"/>
                    <a:pt x="53" y="57"/>
                    <a:pt x="53" y="57"/>
                  </a:cubicBezTo>
                  <a:cubicBezTo>
                    <a:pt x="54" y="58"/>
                    <a:pt x="57" y="58"/>
                    <a:pt x="58" y="57"/>
                  </a:cubicBezTo>
                  <a:cubicBezTo>
                    <a:pt x="59" y="56"/>
                    <a:pt x="60" y="55"/>
                    <a:pt x="60" y="54"/>
                  </a:cubicBezTo>
                  <a:cubicBezTo>
                    <a:pt x="60" y="53"/>
                    <a:pt x="59" y="52"/>
                    <a:pt x="58" y="51"/>
                  </a:cubicBezTo>
                  <a:cubicBezTo>
                    <a:pt x="46" y="39"/>
                    <a:pt x="46" y="39"/>
                    <a:pt x="46" y="39"/>
                  </a:cubicBezTo>
                  <a:cubicBezTo>
                    <a:pt x="45" y="38"/>
                    <a:pt x="44" y="38"/>
                    <a:pt x="43" y="38"/>
                  </a:cubicBezTo>
                  <a:cubicBezTo>
                    <a:pt x="43" y="38"/>
                    <a:pt x="42" y="38"/>
                    <a:pt x="42" y="38"/>
                  </a:cubicBezTo>
                  <a:cubicBezTo>
                    <a:pt x="42" y="38"/>
                    <a:pt x="42" y="38"/>
                    <a:pt x="41" y="38"/>
                  </a:cubicBezTo>
                  <a:cubicBezTo>
                    <a:pt x="41" y="38"/>
                    <a:pt x="41" y="38"/>
                    <a:pt x="40" y="39"/>
                  </a:cubicBezTo>
                  <a:cubicBezTo>
                    <a:pt x="40" y="39"/>
                    <a:pt x="40" y="39"/>
                    <a:pt x="40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2"/>
                    <a:pt x="39" y="43"/>
                    <a:pt x="41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6" name="Freeform 46"/>
            <p:cNvSpPr>
              <a:spLocks noEditPoints="1"/>
            </p:cNvSpPr>
            <p:nvPr/>
          </p:nvSpPr>
          <p:spPr bwMode="auto">
            <a:xfrm>
              <a:off x="7866024" y="4675976"/>
              <a:ext cx="315253" cy="315255"/>
            </a:xfrm>
            <a:custGeom>
              <a:avLst/>
              <a:gdLst>
                <a:gd name="T0" fmla="*/ 18 w 35"/>
                <a:gd name="T1" fmla="*/ 0 h 35"/>
                <a:gd name="T2" fmla="*/ 0 w 35"/>
                <a:gd name="T3" fmla="*/ 18 h 35"/>
                <a:gd name="T4" fmla="*/ 18 w 35"/>
                <a:gd name="T5" fmla="*/ 35 h 35"/>
                <a:gd name="T6" fmla="*/ 35 w 35"/>
                <a:gd name="T7" fmla="*/ 18 h 35"/>
                <a:gd name="T8" fmla="*/ 18 w 35"/>
                <a:gd name="T9" fmla="*/ 0 h 35"/>
                <a:gd name="T10" fmla="*/ 18 w 35"/>
                <a:gd name="T11" fmla="*/ 32 h 35"/>
                <a:gd name="T12" fmla="*/ 3 w 35"/>
                <a:gd name="T13" fmla="*/ 18 h 35"/>
                <a:gd name="T14" fmla="*/ 18 w 35"/>
                <a:gd name="T15" fmla="*/ 3 h 35"/>
                <a:gd name="T16" fmla="*/ 32 w 35"/>
                <a:gd name="T17" fmla="*/ 18 h 35"/>
                <a:gd name="T18" fmla="*/ 18 w 35"/>
                <a:gd name="T19" fmla="*/ 32 h 35"/>
                <a:gd name="T20" fmla="*/ 24 w 35"/>
                <a:gd name="T21" fmla="*/ 12 h 35"/>
                <a:gd name="T22" fmla="*/ 19 w 35"/>
                <a:gd name="T23" fmla="*/ 18 h 35"/>
                <a:gd name="T24" fmla="*/ 24 w 35"/>
                <a:gd name="T25" fmla="*/ 23 h 35"/>
                <a:gd name="T26" fmla="*/ 24 w 35"/>
                <a:gd name="T27" fmla="*/ 24 h 35"/>
                <a:gd name="T28" fmla="*/ 24 w 35"/>
                <a:gd name="T29" fmla="*/ 25 h 35"/>
                <a:gd name="T30" fmla="*/ 23 w 35"/>
                <a:gd name="T31" fmla="*/ 24 h 35"/>
                <a:gd name="T32" fmla="*/ 18 w 35"/>
                <a:gd name="T33" fmla="*/ 19 h 35"/>
                <a:gd name="T34" fmla="*/ 12 w 35"/>
                <a:gd name="T35" fmla="*/ 24 h 35"/>
                <a:gd name="T36" fmla="*/ 12 w 35"/>
                <a:gd name="T37" fmla="*/ 25 h 35"/>
                <a:gd name="T38" fmla="*/ 11 w 35"/>
                <a:gd name="T39" fmla="*/ 24 h 35"/>
                <a:gd name="T40" fmla="*/ 11 w 35"/>
                <a:gd name="T41" fmla="*/ 23 h 35"/>
                <a:gd name="T42" fmla="*/ 16 w 35"/>
                <a:gd name="T43" fmla="*/ 18 h 35"/>
                <a:gd name="T44" fmla="*/ 11 w 35"/>
                <a:gd name="T45" fmla="*/ 12 h 35"/>
                <a:gd name="T46" fmla="*/ 11 w 35"/>
                <a:gd name="T47" fmla="*/ 11 h 35"/>
                <a:gd name="T48" fmla="*/ 12 w 35"/>
                <a:gd name="T49" fmla="*/ 11 h 35"/>
                <a:gd name="T50" fmla="*/ 18 w 35"/>
                <a:gd name="T51" fmla="*/ 16 h 35"/>
                <a:gd name="T52" fmla="*/ 23 w 35"/>
                <a:gd name="T53" fmla="*/ 11 h 35"/>
                <a:gd name="T54" fmla="*/ 24 w 35"/>
                <a:gd name="T55" fmla="*/ 11 h 35"/>
                <a:gd name="T56" fmla="*/ 24 w 35"/>
                <a:gd name="T57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35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7" y="35"/>
                    <a:pt x="35" y="27"/>
                    <a:pt x="35" y="18"/>
                  </a:cubicBezTo>
                  <a:cubicBezTo>
                    <a:pt x="35" y="8"/>
                    <a:pt x="27" y="0"/>
                    <a:pt x="18" y="0"/>
                  </a:cubicBezTo>
                  <a:close/>
                  <a:moveTo>
                    <a:pt x="18" y="32"/>
                  </a:moveTo>
                  <a:cubicBezTo>
                    <a:pt x="10" y="32"/>
                    <a:pt x="3" y="26"/>
                    <a:pt x="3" y="18"/>
                  </a:cubicBezTo>
                  <a:cubicBezTo>
                    <a:pt x="3" y="10"/>
                    <a:pt x="10" y="3"/>
                    <a:pt x="18" y="3"/>
                  </a:cubicBezTo>
                  <a:cubicBezTo>
                    <a:pt x="26" y="3"/>
                    <a:pt x="32" y="10"/>
                    <a:pt x="32" y="18"/>
                  </a:cubicBezTo>
                  <a:cubicBezTo>
                    <a:pt x="32" y="26"/>
                    <a:pt x="26" y="32"/>
                    <a:pt x="18" y="32"/>
                  </a:cubicBezTo>
                  <a:close/>
                  <a:moveTo>
                    <a:pt x="24" y="12"/>
                  </a:moveTo>
                  <a:cubicBezTo>
                    <a:pt x="19" y="18"/>
                    <a:pt x="19" y="18"/>
                    <a:pt x="19" y="18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4"/>
                    <a:pt x="24" y="24"/>
                  </a:cubicBezTo>
                  <a:cubicBezTo>
                    <a:pt x="24" y="24"/>
                    <a:pt x="24" y="25"/>
                    <a:pt x="24" y="25"/>
                  </a:cubicBezTo>
                  <a:cubicBezTo>
                    <a:pt x="23" y="25"/>
                    <a:pt x="23" y="24"/>
                    <a:pt x="23" y="24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5"/>
                    <a:pt x="12" y="25"/>
                  </a:cubicBezTo>
                  <a:cubicBezTo>
                    <a:pt x="11" y="25"/>
                    <a:pt x="11" y="24"/>
                    <a:pt x="11" y="24"/>
                  </a:cubicBezTo>
                  <a:cubicBezTo>
                    <a:pt x="11" y="24"/>
                    <a:pt x="11" y="23"/>
                    <a:pt x="11" y="23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1" y="11"/>
                    <a:pt x="11" y="11"/>
                  </a:cubicBezTo>
                  <a:cubicBezTo>
                    <a:pt x="11" y="10"/>
                    <a:pt x="12" y="10"/>
                    <a:pt x="12" y="11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4" y="10"/>
                    <a:pt x="24" y="11"/>
                  </a:cubicBezTo>
                  <a:cubicBezTo>
                    <a:pt x="25" y="11"/>
                    <a:pt x="25" y="12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7" name="Freeform 14"/>
            <p:cNvSpPr>
              <a:spLocks noEditPoints="1"/>
            </p:cNvSpPr>
            <p:nvPr/>
          </p:nvSpPr>
          <p:spPr bwMode="auto">
            <a:xfrm>
              <a:off x="3324968" y="3698332"/>
              <a:ext cx="280525" cy="327280"/>
            </a:xfrm>
            <a:custGeom>
              <a:avLst/>
              <a:gdLst>
                <a:gd name="T0" fmla="*/ 36 w 56"/>
                <a:gd name="T1" fmla="*/ 14 h 65"/>
                <a:gd name="T2" fmla="*/ 43 w 56"/>
                <a:gd name="T3" fmla="*/ 2 h 65"/>
                <a:gd name="T4" fmla="*/ 41 w 56"/>
                <a:gd name="T5" fmla="*/ 0 h 65"/>
                <a:gd name="T6" fmla="*/ 13 w 56"/>
                <a:gd name="T7" fmla="*/ 1 h 65"/>
                <a:gd name="T8" fmla="*/ 20 w 56"/>
                <a:gd name="T9" fmla="*/ 14 h 65"/>
                <a:gd name="T10" fmla="*/ 0 w 56"/>
                <a:gd name="T11" fmla="*/ 37 h 65"/>
                <a:gd name="T12" fmla="*/ 7 w 56"/>
                <a:gd name="T13" fmla="*/ 65 h 65"/>
                <a:gd name="T14" fmla="*/ 56 w 56"/>
                <a:gd name="T15" fmla="*/ 58 h 65"/>
                <a:gd name="T16" fmla="*/ 36 w 56"/>
                <a:gd name="T17" fmla="*/ 15 h 65"/>
                <a:gd name="T18" fmla="*/ 23 w 56"/>
                <a:gd name="T19" fmla="*/ 4 h 65"/>
                <a:gd name="T20" fmla="*/ 21 w 56"/>
                <a:gd name="T21" fmla="*/ 5 h 65"/>
                <a:gd name="T22" fmla="*/ 22 w 56"/>
                <a:gd name="T23" fmla="*/ 13 h 65"/>
                <a:gd name="T24" fmla="*/ 39 w 56"/>
                <a:gd name="T25" fmla="*/ 3 h 65"/>
                <a:gd name="T26" fmla="*/ 26 w 56"/>
                <a:gd name="T27" fmla="*/ 13 h 65"/>
                <a:gd name="T28" fmla="*/ 33 w 56"/>
                <a:gd name="T29" fmla="*/ 15 h 65"/>
                <a:gd name="T30" fmla="*/ 23 w 56"/>
                <a:gd name="T31" fmla="*/ 16 h 65"/>
                <a:gd name="T32" fmla="*/ 53 w 56"/>
                <a:gd name="T33" fmla="*/ 58 h 65"/>
                <a:gd name="T34" fmla="*/ 7 w 56"/>
                <a:gd name="T35" fmla="*/ 62 h 65"/>
                <a:gd name="T36" fmla="*/ 3 w 56"/>
                <a:gd name="T37" fmla="*/ 37 h 65"/>
                <a:gd name="T38" fmla="*/ 34 w 56"/>
                <a:gd name="T39" fmla="*/ 18 h 65"/>
                <a:gd name="T40" fmla="*/ 53 w 56"/>
                <a:gd name="T41" fmla="*/ 58 h 65"/>
                <a:gd name="T42" fmla="*/ 8 w 56"/>
                <a:gd name="T43" fmla="*/ 54 h 65"/>
                <a:gd name="T44" fmla="*/ 12 w 56"/>
                <a:gd name="T45" fmla="*/ 58 h 65"/>
                <a:gd name="T46" fmla="*/ 6 w 56"/>
                <a:gd name="T47" fmla="*/ 54 h 65"/>
                <a:gd name="T48" fmla="*/ 23 w 56"/>
                <a:gd name="T49" fmla="*/ 21 h 65"/>
                <a:gd name="T50" fmla="*/ 23 w 56"/>
                <a:gd name="T51" fmla="*/ 23 h 65"/>
                <a:gd name="T52" fmla="*/ 28 w 56"/>
                <a:gd name="T53" fmla="*/ 28 h 65"/>
                <a:gd name="T54" fmla="*/ 28 w 56"/>
                <a:gd name="T55" fmla="*/ 53 h 65"/>
                <a:gd name="T56" fmla="*/ 28 w 56"/>
                <a:gd name="T57" fmla="*/ 28 h 65"/>
                <a:gd name="T58" fmla="*/ 17 w 56"/>
                <a:gd name="T59" fmla="*/ 41 h 65"/>
                <a:gd name="T60" fmla="*/ 38 w 56"/>
                <a:gd name="T61" fmla="*/ 41 h 65"/>
                <a:gd name="T62" fmla="*/ 26 w 56"/>
                <a:gd name="T63" fmla="*/ 37 h 65"/>
                <a:gd name="T64" fmla="*/ 32 w 56"/>
                <a:gd name="T65" fmla="*/ 44 h 65"/>
                <a:gd name="T66" fmla="*/ 29 w 56"/>
                <a:gd name="T67" fmla="*/ 49 h 65"/>
                <a:gd name="T68" fmla="*/ 27 w 56"/>
                <a:gd name="T69" fmla="*/ 49 h 65"/>
                <a:gd name="T70" fmla="*/ 24 w 56"/>
                <a:gd name="T71" fmla="*/ 44 h 65"/>
                <a:gd name="T72" fmla="*/ 26 w 56"/>
                <a:gd name="T73" fmla="*/ 44 h 65"/>
                <a:gd name="T74" fmla="*/ 30 w 56"/>
                <a:gd name="T75" fmla="*/ 44 h 65"/>
                <a:gd name="T76" fmla="*/ 24 w 56"/>
                <a:gd name="T77" fmla="*/ 37 h 65"/>
                <a:gd name="T78" fmla="*/ 27 w 56"/>
                <a:gd name="T79" fmla="*/ 32 h 65"/>
                <a:gd name="T80" fmla="*/ 29 w 56"/>
                <a:gd name="T81" fmla="*/ 32 h 65"/>
                <a:gd name="T82" fmla="*/ 32 w 56"/>
                <a:gd name="T83" fmla="*/ 37 h 65"/>
                <a:gd name="T84" fmla="*/ 30 w 56"/>
                <a:gd name="T85" fmla="*/ 37 h 65"/>
                <a:gd name="T86" fmla="*/ 26 w 56"/>
                <a:gd name="T87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65">
                  <a:moveTo>
                    <a:pt x="36" y="15"/>
                  </a:moveTo>
                  <a:cubicBezTo>
                    <a:pt x="36" y="14"/>
                    <a:pt x="36" y="14"/>
                    <a:pt x="36" y="14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2"/>
                  </a:cubicBezTo>
                  <a:cubicBezTo>
                    <a:pt x="43" y="1"/>
                    <a:pt x="42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12" y="2"/>
                    <a:pt x="12" y="3"/>
                    <a:pt x="13" y="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9" y="16"/>
                    <a:pt x="0" y="26"/>
                    <a:pt x="0" y="3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5"/>
                    <a:pt x="7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53" y="65"/>
                    <a:pt x="56" y="61"/>
                    <a:pt x="56" y="58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26"/>
                    <a:pt x="47" y="16"/>
                    <a:pt x="36" y="15"/>
                  </a:cubicBezTo>
                  <a:close/>
                  <a:moveTo>
                    <a:pt x="26" y="13"/>
                  </a:moveTo>
                  <a:cubicBezTo>
                    <a:pt x="23" y="4"/>
                    <a:pt x="23" y="4"/>
                    <a:pt x="23" y="4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21" y="4"/>
                    <a:pt x="21" y="4"/>
                    <a:pt x="21" y="5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3" y="13"/>
                    <a:pt x="33" y="13"/>
                    <a:pt x="33" y="13"/>
                  </a:cubicBezTo>
                  <a:lnTo>
                    <a:pt x="26" y="13"/>
                  </a:lnTo>
                  <a:close/>
                  <a:moveTo>
                    <a:pt x="2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3" y="16"/>
                    <a:pt x="23" y="16"/>
                    <a:pt x="23" y="16"/>
                  </a:cubicBezTo>
                  <a:lnTo>
                    <a:pt x="23" y="15"/>
                  </a:lnTo>
                  <a:close/>
                  <a:moveTo>
                    <a:pt x="53" y="58"/>
                  </a:moveTo>
                  <a:cubicBezTo>
                    <a:pt x="53" y="60"/>
                    <a:pt x="51" y="62"/>
                    <a:pt x="49" y="62"/>
                  </a:cubicBezTo>
                  <a:cubicBezTo>
                    <a:pt x="7" y="62"/>
                    <a:pt x="7" y="62"/>
                    <a:pt x="7" y="62"/>
                  </a:cubicBezTo>
                  <a:cubicBezTo>
                    <a:pt x="5" y="62"/>
                    <a:pt x="3" y="60"/>
                    <a:pt x="3" y="58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6"/>
                    <a:pt x="11" y="18"/>
                    <a:pt x="22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44" y="18"/>
                    <a:pt x="53" y="26"/>
                    <a:pt x="53" y="37"/>
                  </a:cubicBezTo>
                  <a:lnTo>
                    <a:pt x="53" y="58"/>
                  </a:lnTo>
                  <a:close/>
                  <a:moveTo>
                    <a:pt x="8" y="38"/>
                  </a:moveTo>
                  <a:cubicBezTo>
                    <a:pt x="8" y="54"/>
                    <a:pt x="8" y="54"/>
                    <a:pt x="8" y="54"/>
                  </a:cubicBezTo>
                  <a:cubicBezTo>
                    <a:pt x="8" y="55"/>
                    <a:pt x="9" y="57"/>
                    <a:pt x="11" y="57"/>
                  </a:cubicBezTo>
                  <a:cubicBezTo>
                    <a:pt x="11" y="57"/>
                    <a:pt x="12" y="57"/>
                    <a:pt x="12" y="58"/>
                  </a:cubicBezTo>
                  <a:cubicBezTo>
                    <a:pt x="12" y="58"/>
                    <a:pt x="11" y="59"/>
                    <a:pt x="11" y="59"/>
                  </a:cubicBezTo>
                  <a:cubicBezTo>
                    <a:pt x="8" y="59"/>
                    <a:pt x="6" y="56"/>
                    <a:pt x="6" y="54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28"/>
                    <a:pt x="14" y="21"/>
                    <a:pt x="23" y="21"/>
                  </a:cubicBezTo>
                  <a:cubicBezTo>
                    <a:pt x="24" y="21"/>
                    <a:pt x="24" y="21"/>
                    <a:pt x="24" y="22"/>
                  </a:cubicBezTo>
                  <a:cubicBezTo>
                    <a:pt x="24" y="22"/>
                    <a:pt x="24" y="23"/>
                    <a:pt x="23" y="23"/>
                  </a:cubicBezTo>
                  <a:cubicBezTo>
                    <a:pt x="15" y="23"/>
                    <a:pt x="8" y="29"/>
                    <a:pt x="8" y="38"/>
                  </a:cubicBezTo>
                  <a:close/>
                  <a:moveTo>
                    <a:pt x="28" y="28"/>
                  </a:moveTo>
                  <a:cubicBezTo>
                    <a:pt x="21" y="28"/>
                    <a:pt x="15" y="34"/>
                    <a:pt x="15" y="41"/>
                  </a:cubicBezTo>
                  <a:cubicBezTo>
                    <a:pt x="15" y="47"/>
                    <a:pt x="21" y="53"/>
                    <a:pt x="28" y="53"/>
                  </a:cubicBezTo>
                  <a:cubicBezTo>
                    <a:pt x="35" y="53"/>
                    <a:pt x="40" y="47"/>
                    <a:pt x="40" y="41"/>
                  </a:cubicBezTo>
                  <a:cubicBezTo>
                    <a:pt x="40" y="34"/>
                    <a:pt x="35" y="28"/>
                    <a:pt x="28" y="28"/>
                  </a:cubicBezTo>
                  <a:close/>
                  <a:moveTo>
                    <a:pt x="28" y="51"/>
                  </a:moveTo>
                  <a:cubicBezTo>
                    <a:pt x="22" y="51"/>
                    <a:pt x="17" y="46"/>
                    <a:pt x="17" y="41"/>
                  </a:cubicBezTo>
                  <a:cubicBezTo>
                    <a:pt x="17" y="35"/>
                    <a:pt x="22" y="30"/>
                    <a:pt x="28" y="30"/>
                  </a:cubicBezTo>
                  <a:cubicBezTo>
                    <a:pt x="33" y="30"/>
                    <a:pt x="38" y="35"/>
                    <a:pt x="38" y="41"/>
                  </a:cubicBezTo>
                  <a:cubicBezTo>
                    <a:pt x="38" y="46"/>
                    <a:pt x="33" y="51"/>
                    <a:pt x="28" y="51"/>
                  </a:cubicBezTo>
                  <a:close/>
                  <a:moveTo>
                    <a:pt x="26" y="37"/>
                  </a:moveTo>
                  <a:cubicBezTo>
                    <a:pt x="26" y="39"/>
                    <a:pt x="27" y="40"/>
                    <a:pt x="28" y="40"/>
                  </a:cubicBezTo>
                  <a:cubicBezTo>
                    <a:pt x="30" y="40"/>
                    <a:pt x="32" y="41"/>
                    <a:pt x="32" y="44"/>
                  </a:cubicBezTo>
                  <a:cubicBezTo>
                    <a:pt x="32" y="46"/>
                    <a:pt x="31" y="47"/>
                    <a:pt x="29" y="48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29" y="49"/>
                    <a:pt x="28" y="50"/>
                    <a:pt x="28" y="50"/>
                  </a:cubicBezTo>
                  <a:cubicBezTo>
                    <a:pt x="27" y="50"/>
                    <a:pt x="27" y="49"/>
                    <a:pt x="27" y="49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5" y="47"/>
                    <a:pt x="24" y="46"/>
                    <a:pt x="24" y="44"/>
                  </a:cubicBezTo>
                  <a:cubicBezTo>
                    <a:pt x="24" y="43"/>
                    <a:pt x="24" y="43"/>
                    <a:pt x="25" y="43"/>
                  </a:cubicBezTo>
                  <a:cubicBezTo>
                    <a:pt x="25" y="43"/>
                    <a:pt x="26" y="43"/>
                    <a:pt x="26" y="44"/>
                  </a:cubicBezTo>
                  <a:cubicBezTo>
                    <a:pt x="26" y="45"/>
                    <a:pt x="27" y="46"/>
                    <a:pt x="28" y="46"/>
                  </a:cubicBezTo>
                  <a:cubicBezTo>
                    <a:pt x="29" y="46"/>
                    <a:pt x="30" y="45"/>
                    <a:pt x="30" y="44"/>
                  </a:cubicBezTo>
                  <a:cubicBezTo>
                    <a:pt x="30" y="42"/>
                    <a:pt x="29" y="42"/>
                    <a:pt x="28" y="42"/>
                  </a:cubicBezTo>
                  <a:cubicBezTo>
                    <a:pt x="25" y="42"/>
                    <a:pt x="24" y="40"/>
                    <a:pt x="24" y="37"/>
                  </a:cubicBezTo>
                  <a:cubicBezTo>
                    <a:pt x="24" y="36"/>
                    <a:pt x="25" y="34"/>
                    <a:pt x="27" y="34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7" y="32"/>
                    <a:pt x="27" y="31"/>
                    <a:pt x="28" y="31"/>
                  </a:cubicBezTo>
                  <a:cubicBezTo>
                    <a:pt x="28" y="31"/>
                    <a:pt x="29" y="32"/>
                    <a:pt x="29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4"/>
                    <a:pt x="32" y="35"/>
                    <a:pt x="32" y="37"/>
                  </a:cubicBezTo>
                  <a:cubicBezTo>
                    <a:pt x="32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7"/>
                  </a:cubicBezTo>
                  <a:cubicBezTo>
                    <a:pt x="30" y="36"/>
                    <a:pt x="29" y="35"/>
                    <a:pt x="28" y="35"/>
                  </a:cubicBezTo>
                  <a:cubicBezTo>
                    <a:pt x="27" y="35"/>
                    <a:pt x="26" y="36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8" name="Freeform 49"/>
            <p:cNvSpPr>
              <a:spLocks noEditPoints="1"/>
            </p:cNvSpPr>
            <p:nvPr/>
          </p:nvSpPr>
          <p:spPr bwMode="auto">
            <a:xfrm>
              <a:off x="3306314" y="4096824"/>
              <a:ext cx="218436" cy="214390"/>
            </a:xfrm>
            <a:custGeom>
              <a:avLst/>
              <a:gdLst>
                <a:gd name="T0" fmla="*/ 12 w 68"/>
                <a:gd name="T1" fmla="*/ 0 h 67"/>
                <a:gd name="T2" fmla="*/ 0 w 68"/>
                <a:gd name="T3" fmla="*/ 56 h 67"/>
                <a:gd name="T4" fmla="*/ 57 w 68"/>
                <a:gd name="T5" fmla="*/ 67 h 67"/>
                <a:gd name="T6" fmla="*/ 68 w 68"/>
                <a:gd name="T7" fmla="*/ 11 h 67"/>
                <a:gd name="T8" fmla="*/ 65 w 68"/>
                <a:gd name="T9" fmla="*/ 11 h 67"/>
                <a:gd name="T10" fmla="*/ 57 w 68"/>
                <a:gd name="T11" fmla="*/ 64 h 67"/>
                <a:gd name="T12" fmla="*/ 3 w 68"/>
                <a:gd name="T13" fmla="*/ 56 h 67"/>
                <a:gd name="T14" fmla="*/ 12 w 68"/>
                <a:gd name="T15" fmla="*/ 3 h 67"/>
                <a:gd name="T16" fmla="*/ 65 w 68"/>
                <a:gd name="T17" fmla="*/ 11 h 67"/>
                <a:gd name="T18" fmla="*/ 12 w 68"/>
                <a:gd name="T19" fmla="*/ 5 h 67"/>
                <a:gd name="T20" fmla="*/ 6 w 68"/>
                <a:gd name="T21" fmla="*/ 56 h 67"/>
                <a:gd name="T22" fmla="*/ 56 w 68"/>
                <a:gd name="T23" fmla="*/ 62 h 67"/>
                <a:gd name="T24" fmla="*/ 63 w 68"/>
                <a:gd name="T25" fmla="*/ 12 h 67"/>
                <a:gd name="T26" fmla="*/ 61 w 68"/>
                <a:gd name="T27" fmla="*/ 12 h 67"/>
                <a:gd name="T28" fmla="*/ 35 w 68"/>
                <a:gd name="T29" fmla="*/ 33 h 67"/>
                <a:gd name="T30" fmla="*/ 56 w 68"/>
                <a:gd name="T31" fmla="*/ 7 h 67"/>
                <a:gd name="T32" fmla="*/ 12 w 68"/>
                <a:gd name="T33" fmla="*/ 7 h 67"/>
                <a:gd name="T34" fmla="*/ 33 w 68"/>
                <a:gd name="T35" fmla="*/ 33 h 67"/>
                <a:gd name="T36" fmla="*/ 8 w 68"/>
                <a:gd name="T37" fmla="*/ 12 h 67"/>
                <a:gd name="T38" fmla="*/ 8 w 68"/>
                <a:gd name="T39" fmla="*/ 56 h 67"/>
                <a:gd name="T40" fmla="*/ 33 w 68"/>
                <a:gd name="T41" fmla="*/ 35 h 67"/>
                <a:gd name="T42" fmla="*/ 12 w 68"/>
                <a:gd name="T43" fmla="*/ 60 h 67"/>
                <a:gd name="T44" fmla="*/ 56 w 68"/>
                <a:gd name="T45" fmla="*/ 60 h 67"/>
                <a:gd name="T46" fmla="*/ 35 w 68"/>
                <a:gd name="T47" fmla="*/ 35 h 67"/>
                <a:gd name="T48" fmla="*/ 61 w 68"/>
                <a:gd name="T49" fmla="*/ 56 h 67"/>
                <a:gd name="T50" fmla="*/ 12 w 68"/>
                <a:gd name="T51" fmla="*/ 20 h 67"/>
                <a:gd name="T52" fmla="*/ 19 w 68"/>
                <a:gd name="T53" fmla="*/ 19 h 67"/>
                <a:gd name="T54" fmla="*/ 20 w 68"/>
                <a:gd name="T55" fmla="*/ 12 h 67"/>
                <a:gd name="T56" fmla="*/ 21 w 68"/>
                <a:gd name="T57" fmla="*/ 19 h 67"/>
                <a:gd name="T58" fmla="*/ 29 w 68"/>
                <a:gd name="T59" fmla="*/ 20 h 67"/>
                <a:gd name="T60" fmla="*/ 21 w 68"/>
                <a:gd name="T61" fmla="*/ 21 h 67"/>
                <a:gd name="T62" fmla="*/ 20 w 68"/>
                <a:gd name="T63" fmla="*/ 28 h 67"/>
                <a:gd name="T64" fmla="*/ 19 w 68"/>
                <a:gd name="T65" fmla="*/ 21 h 67"/>
                <a:gd name="T66" fmla="*/ 12 w 68"/>
                <a:gd name="T67" fmla="*/ 20 h 67"/>
                <a:gd name="T68" fmla="*/ 26 w 68"/>
                <a:gd name="T69" fmla="*/ 53 h 67"/>
                <a:gd name="T70" fmla="*/ 25 w 68"/>
                <a:gd name="T71" fmla="*/ 53 h 67"/>
                <a:gd name="T72" fmla="*/ 16 w 68"/>
                <a:gd name="T73" fmla="*/ 53 h 67"/>
                <a:gd name="T74" fmla="*/ 15 w 68"/>
                <a:gd name="T75" fmla="*/ 53 h 67"/>
                <a:gd name="T76" fmla="*/ 19 w 68"/>
                <a:gd name="T77" fmla="*/ 47 h 67"/>
                <a:gd name="T78" fmla="*/ 15 w 68"/>
                <a:gd name="T79" fmla="*/ 42 h 67"/>
                <a:gd name="T80" fmla="*/ 20 w 68"/>
                <a:gd name="T81" fmla="*/ 46 h 67"/>
                <a:gd name="T82" fmla="*/ 26 w 68"/>
                <a:gd name="T83" fmla="*/ 42 h 67"/>
                <a:gd name="T84" fmla="*/ 22 w 68"/>
                <a:gd name="T85" fmla="*/ 47 h 67"/>
                <a:gd name="T86" fmla="*/ 40 w 68"/>
                <a:gd name="T87" fmla="*/ 19 h 67"/>
                <a:gd name="T88" fmla="*/ 56 w 68"/>
                <a:gd name="T89" fmla="*/ 18 h 67"/>
                <a:gd name="T90" fmla="*/ 56 w 68"/>
                <a:gd name="T91" fmla="*/ 20 h 67"/>
                <a:gd name="T92" fmla="*/ 40 w 68"/>
                <a:gd name="T93" fmla="*/ 19 h 67"/>
                <a:gd name="T94" fmla="*/ 55 w 68"/>
                <a:gd name="T95" fmla="*/ 45 h 67"/>
                <a:gd name="T96" fmla="*/ 40 w 68"/>
                <a:gd name="T97" fmla="*/ 44 h 67"/>
                <a:gd name="T98" fmla="*/ 55 w 68"/>
                <a:gd name="T99" fmla="*/ 43 h 67"/>
                <a:gd name="T100" fmla="*/ 56 w 68"/>
                <a:gd name="T101" fmla="*/ 50 h 67"/>
                <a:gd name="T102" fmla="*/ 41 w 68"/>
                <a:gd name="T103" fmla="*/ 51 h 67"/>
                <a:gd name="T104" fmla="*/ 41 w 68"/>
                <a:gd name="T105" fmla="*/ 49 h 67"/>
                <a:gd name="T106" fmla="*/ 56 w 68"/>
                <a:gd name="T107" fmla="*/ 5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" h="67">
                  <a:moveTo>
                    <a:pt x="57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2"/>
                    <a:pt x="5" y="67"/>
                    <a:pt x="12" y="67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63" y="67"/>
                    <a:pt x="68" y="62"/>
                    <a:pt x="68" y="56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5"/>
                    <a:pt x="63" y="0"/>
                    <a:pt x="57" y="0"/>
                  </a:cubicBezTo>
                  <a:close/>
                  <a:moveTo>
                    <a:pt x="65" y="11"/>
                  </a:moveTo>
                  <a:cubicBezTo>
                    <a:pt x="65" y="56"/>
                    <a:pt x="65" y="56"/>
                    <a:pt x="65" y="56"/>
                  </a:cubicBezTo>
                  <a:cubicBezTo>
                    <a:pt x="65" y="61"/>
                    <a:pt x="61" y="64"/>
                    <a:pt x="57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7" y="64"/>
                    <a:pt x="3" y="61"/>
                    <a:pt x="3" y="56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7"/>
                    <a:pt x="7" y="3"/>
                    <a:pt x="12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61" y="3"/>
                    <a:pt x="65" y="7"/>
                    <a:pt x="65" y="11"/>
                  </a:cubicBezTo>
                  <a:close/>
                  <a:moveTo>
                    <a:pt x="56" y="5"/>
                  </a:moveTo>
                  <a:cubicBezTo>
                    <a:pt x="12" y="5"/>
                    <a:pt x="12" y="5"/>
                    <a:pt x="12" y="5"/>
                  </a:cubicBezTo>
                  <a:cubicBezTo>
                    <a:pt x="9" y="5"/>
                    <a:pt x="6" y="8"/>
                    <a:pt x="6" y="12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9"/>
                    <a:pt x="9" y="62"/>
                    <a:pt x="12" y="62"/>
                  </a:cubicBezTo>
                  <a:cubicBezTo>
                    <a:pt x="56" y="62"/>
                    <a:pt x="56" y="62"/>
                    <a:pt x="56" y="62"/>
                  </a:cubicBezTo>
                  <a:cubicBezTo>
                    <a:pt x="60" y="62"/>
                    <a:pt x="63" y="59"/>
                    <a:pt x="63" y="56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8"/>
                    <a:pt x="60" y="5"/>
                    <a:pt x="56" y="5"/>
                  </a:cubicBezTo>
                  <a:close/>
                  <a:moveTo>
                    <a:pt x="61" y="12"/>
                  </a:moveTo>
                  <a:cubicBezTo>
                    <a:pt x="61" y="33"/>
                    <a:pt x="61" y="33"/>
                    <a:pt x="61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9" y="7"/>
                    <a:pt x="61" y="9"/>
                    <a:pt x="61" y="12"/>
                  </a:cubicBezTo>
                  <a:close/>
                  <a:moveTo>
                    <a:pt x="12" y="7"/>
                  </a:moveTo>
                  <a:cubicBezTo>
                    <a:pt x="33" y="7"/>
                    <a:pt x="33" y="7"/>
                    <a:pt x="33" y="7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9"/>
                    <a:pt x="10" y="7"/>
                    <a:pt x="12" y="7"/>
                  </a:cubicBezTo>
                  <a:close/>
                  <a:moveTo>
                    <a:pt x="8" y="56"/>
                  </a:moveTo>
                  <a:cubicBezTo>
                    <a:pt x="8" y="35"/>
                    <a:pt x="8" y="35"/>
                    <a:pt x="8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0" y="60"/>
                    <a:pt x="8" y="58"/>
                    <a:pt x="8" y="56"/>
                  </a:cubicBezTo>
                  <a:close/>
                  <a:moveTo>
                    <a:pt x="56" y="60"/>
                  </a:moveTo>
                  <a:cubicBezTo>
                    <a:pt x="35" y="60"/>
                    <a:pt x="35" y="60"/>
                    <a:pt x="35" y="60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1" y="58"/>
                    <a:pt x="59" y="60"/>
                    <a:pt x="56" y="60"/>
                  </a:cubicBezTo>
                  <a:close/>
                  <a:moveTo>
                    <a:pt x="12" y="20"/>
                  </a:moveTo>
                  <a:cubicBezTo>
                    <a:pt x="12" y="19"/>
                    <a:pt x="13" y="19"/>
                    <a:pt x="13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2"/>
                    <a:pt x="20" y="12"/>
                    <a:pt x="20" y="12"/>
                  </a:cubicBezTo>
                  <a:cubicBezTo>
                    <a:pt x="21" y="12"/>
                    <a:pt x="21" y="12"/>
                    <a:pt x="21" y="13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9" y="19"/>
                    <a:pt x="29" y="20"/>
                  </a:cubicBezTo>
                  <a:cubicBezTo>
                    <a:pt x="29" y="20"/>
                    <a:pt x="28" y="21"/>
                    <a:pt x="28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8"/>
                    <a:pt x="20" y="28"/>
                  </a:cubicBezTo>
                  <a:cubicBezTo>
                    <a:pt x="20" y="28"/>
                    <a:pt x="19" y="27"/>
                    <a:pt x="19" y="27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1"/>
                    <a:pt x="12" y="20"/>
                    <a:pt x="12" y="20"/>
                  </a:cubicBezTo>
                  <a:close/>
                  <a:moveTo>
                    <a:pt x="26" y="52"/>
                  </a:moveTo>
                  <a:cubicBezTo>
                    <a:pt x="27" y="52"/>
                    <a:pt x="27" y="53"/>
                    <a:pt x="26" y="53"/>
                  </a:cubicBezTo>
                  <a:cubicBezTo>
                    <a:pt x="26" y="53"/>
                    <a:pt x="26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6" y="53"/>
                    <a:pt x="16" y="53"/>
                    <a:pt x="1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4" y="53"/>
                    <a:pt x="14" y="52"/>
                    <a:pt x="15" y="52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4" y="42"/>
                    <a:pt x="15" y="42"/>
                  </a:cubicBezTo>
                  <a:cubicBezTo>
                    <a:pt x="15" y="41"/>
                    <a:pt x="16" y="41"/>
                    <a:pt x="16" y="42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1"/>
                    <a:pt x="26" y="41"/>
                    <a:pt x="26" y="42"/>
                  </a:cubicBezTo>
                  <a:cubicBezTo>
                    <a:pt x="27" y="42"/>
                    <a:pt x="27" y="43"/>
                    <a:pt x="26" y="43"/>
                  </a:cubicBezTo>
                  <a:cubicBezTo>
                    <a:pt x="22" y="47"/>
                    <a:pt x="22" y="47"/>
                    <a:pt x="22" y="47"/>
                  </a:cubicBezTo>
                  <a:lnTo>
                    <a:pt x="26" y="52"/>
                  </a:lnTo>
                  <a:close/>
                  <a:moveTo>
                    <a:pt x="40" y="19"/>
                  </a:moveTo>
                  <a:cubicBezTo>
                    <a:pt x="40" y="19"/>
                    <a:pt x="41" y="18"/>
                    <a:pt x="41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9"/>
                    <a:pt x="57" y="19"/>
                  </a:cubicBezTo>
                  <a:cubicBezTo>
                    <a:pt x="57" y="20"/>
                    <a:pt x="56" y="20"/>
                    <a:pt x="56" y="20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1" y="20"/>
                    <a:pt x="40" y="20"/>
                    <a:pt x="40" y="19"/>
                  </a:cubicBezTo>
                  <a:close/>
                  <a:moveTo>
                    <a:pt x="56" y="44"/>
                  </a:moveTo>
                  <a:cubicBezTo>
                    <a:pt x="56" y="45"/>
                    <a:pt x="56" y="45"/>
                    <a:pt x="55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5"/>
                    <a:pt x="40" y="45"/>
                    <a:pt x="40" y="44"/>
                  </a:cubicBezTo>
                  <a:cubicBezTo>
                    <a:pt x="40" y="44"/>
                    <a:pt x="41" y="43"/>
                    <a:pt x="41" y="43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56" y="43"/>
                    <a:pt x="56" y="44"/>
                    <a:pt x="56" y="44"/>
                  </a:cubicBezTo>
                  <a:close/>
                  <a:moveTo>
                    <a:pt x="56" y="50"/>
                  </a:moveTo>
                  <a:cubicBezTo>
                    <a:pt x="56" y="51"/>
                    <a:pt x="56" y="51"/>
                    <a:pt x="55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1"/>
                    <a:pt x="40" y="51"/>
                    <a:pt x="40" y="50"/>
                  </a:cubicBezTo>
                  <a:cubicBezTo>
                    <a:pt x="40" y="50"/>
                    <a:pt x="41" y="49"/>
                    <a:pt x="41" y="49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6" y="49"/>
                    <a:pt x="56" y="50"/>
                    <a:pt x="56" y="5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39" name="Freeform 50"/>
            <p:cNvSpPr>
              <a:spLocks noEditPoints="1"/>
            </p:cNvSpPr>
            <p:nvPr/>
          </p:nvSpPr>
          <p:spPr bwMode="auto">
            <a:xfrm>
              <a:off x="8173878" y="1667655"/>
              <a:ext cx="301451" cy="291404"/>
            </a:xfrm>
            <a:custGeom>
              <a:avLst/>
              <a:gdLst>
                <a:gd name="T0" fmla="*/ 12 w 63"/>
                <a:gd name="T1" fmla="*/ 10 h 61"/>
                <a:gd name="T2" fmla="*/ 13 w 63"/>
                <a:gd name="T3" fmla="*/ 10 h 61"/>
                <a:gd name="T4" fmla="*/ 13 w 63"/>
                <a:gd name="T5" fmla="*/ 12 h 61"/>
                <a:gd name="T6" fmla="*/ 13 w 63"/>
                <a:gd name="T7" fmla="*/ 29 h 61"/>
                <a:gd name="T8" fmla="*/ 13 w 63"/>
                <a:gd name="T9" fmla="*/ 31 h 61"/>
                <a:gd name="T10" fmla="*/ 13 w 63"/>
                <a:gd name="T11" fmla="*/ 31 h 61"/>
                <a:gd name="T12" fmla="*/ 12 w 63"/>
                <a:gd name="T13" fmla="*/ 31 h 61"/>
                <a:gd name="T14" fmla="*/ 12 w 63"/>
                <a:gd name="T15" fmla="*/ 10 h 61"/>
                <a:gd name="T16" fmla="*/ 61 w 63"/>
                <a:gd name="T17" fmla="*/ 59 h 61"/>
                <a:gd name="T18" fmla="*/ 56 w 63"/>
                <a:gd name="T19" fmla="*/ 61 h 61"/>
                <a:gd name="T20" fmla="*/ 51 w 63"/>
                <a:gd name="T21" fmla="*/ 59 h 61"/>
                <a:gd name="T22" fmla="*/ 38 w 63"/>
                <a:gd name="T23" fmla="*/ 47 h 61"/>
                <a:gd name="T24" fmla="*/ 36 w 63"/>
                <a:gd name="T25" fmla="*/ 42 h 61"/>
                <a:gd name="T26" fmla="*/ 32 w 63"/>
                <a:gd name="T27" fmla="*/ 38 h 61"/>
                <a:gd name="T28" fmla="*/ 22 w 63"/>
                <a:gd name="T29" fmla="*/ 41 h 61"/>
                <a:gd name="T30" fmla="*/ 8 w 63"/>
                <a:gd name="T31" fmla="*/ 35 h 61"/>
                <a:gd name="T32" fmla="*/ 8 w 63"/>
                <a:gd name="T33" fmla="*/ 6 h 61"/>
                <a:gd name="T34" fmla="*/ 22 w 63"/>
                <a:gd name="T35" fmla="*/ 0 h 61"/>
                <a:gd name="T36" fmla="*/ 36 w 63"/>
                <a:gd name="T37" fmla="*/ 6 h 61"/>
                <a:gd name="T38" fmla="*/ 39 w 63"/>
                <a:gd name="T39" fmla="*/ 31 h 61"/>
                <a:gd name="T40" fmla="*/ 43 w 63"/>
                <a:gd name="T41" fmla="*/ 35 h 61"/>
                <a:gd name="T42" fmla="*/ 48 w 63"/>
                <a:gd name="T43" fmla="*/ 37 h 61"/>
                <a:gd name="T44" fmla="*/ 60 w 63"/>
                <a:gd name="T45" fmla="*/ 49 h 61"/>
                <a:gd name="T46" fmla="*/ 61 w 63"/>
                <a:gd name="T47" fmla="*/ 59 h 61"/>
                <a:gd name="T48" fmla="*/ 10 w 63"/>
                <a:gd name="T49" fmla="*/ 8 h 61"/>
                <a:gd name="T50" fmla="*/ 5 w 63"/>
                <a:gd name="T51" fmla="*/ 21 h 61"/>
                <a:gd name="T52" fmla="*/ 10 w 63"/>
                <a:gd name="T53" fmla="*/ 33 h 61"/>
                <a:gd name="T54" fmla="*/ 22 w 63"/>
                <a:gd name="T55" fmla="*/ 38 h 61"/>
                <a:gd name="T56" fmla="*/ 34 w 63"/>
                <a:gd name="T57" fmla="*/ 33 h 61"/>
                <a:gd name="T58" fmla="*/ 39 w 63"/>
                <a:gd name="T59" fmla="*/ 21 h 61"/>
                <a:gd name="T60" fmla="*/ 34 w 63"/>
                <a:gd name="T61" fmla="*/ 8 h 61"/>
                <a:gd name="T62" fmla="*/ 22 w 63"/>
                <a:gd name="T63" fmla="*/ 3 h 61"/>
                <a:gd name="T64" fmla="*/ 10 w 63"/>
                <a:gd name="T65" fmla="*/ 8 h 61"/>
                <a:gd name="T66" fmla="*/ 36 w 63"/>
                <a:gd name="T67" fmla="*/ 34 h 61"/>
                <a:gd name="T68" fmla="*/ 34 w 63"/>
                <a:gd name="T69" fmla="*/ 35 h 61"/>
                <a:gd name="T70" fmla="*/ 38 w 63"/>
                <a:gd name="T71" fmla="*/ 39 h 61"/>
                <a:gd name="T72" fmla="*/ 39 w 63"/>
                <a:gd name="T73" fmla="*/ 37 h 61"/>
                <a:gd name="T74" fmla="*/ 40 w 63"/>
                <a:gd name="T75" fmla="*/ 36 h 61"/>
                <a:gd name="T76" fmla="*/ 37 w 63"/>
                <a:gd name="T77" fmla="*/ 33 h 61"/>
                <a:gd name="T78" fmla="*/ 36 w 63"/>
                <a:gd name="T79" fmla="*/ 34 h 61"/>
                <a:gd name="T80" fmla="*/ 41 w 63"/>
                <a:gd name="T81" fmla="*/ 44 h 61"/>
                <a:gd name="T82" fmla="*/ 53 w 63"/>
                <a:gd name="T83" fmla="*/ 57 h 61"/>
                <a:gd name="T84" fmla="*/ 58 w 63"/>
                <a:gd name="T85" fmla="*/ 57 h 61"/>
                <a:gd name="T86" fmla="*/ 60 w 63"/>
                <a:gd name="T87" fmla="*/ 54 h 61"/>
                <a:gd name="T88" fmla="*/ 58 w 63"/>
                <a:gd name="T89" fmla="*/ 51 h 61"/>
                <a:gd name="T90" fmla="*/ 46 w 63"/>
                <a:gd name="T91" fmla="*/ 39 h 61"/>
                <a:gd name="T92" fmla="*/ 43 w 63"/>
                <a:gd name="T93" fmla="*/ 38 h 61"/>
                <a:gd name="T94" fmla="*/ 42 w 63"/>
                <a:gd name="T95" fmla="*/ 38 h 61"/>
                <a:gd name="T96" fmla="*/ 41 w 63"/>
                <a:gd name="T97" fmla="*/ 38 h 61"/>
                <a:gd name="T98" fmla="*/ 40 w 63"/>
                <a:gd name="T99" fmla="*/ 39 h 61"/>
                <a:gd name="T100" fmla="*/ 40 w 63"/>
                <a:gd name="T101" fmla="*/ 40 h 61"/>
                <a:gd name="T102" fmla="*/ 39 w 63"/>
                <a:gd name="T103" fmla="*/ 40 h 61"/>
                <a:gd name="T104" fmla="*/ 41 w 63"/>
                <a:gd name="T105" fmla="*/ 4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" h="61">
                  <a:moveTo>
                    <a:pt x="12" y="10"/>
                  </a:moveTo>
                  <a:cubicBezTo>
                    <a:pt x="12" y="10"/>
                    <a:pt x="13" y="10"/>
                    <a:pt x="13" y="10"/>
                  </a:cubicBezTo>
                  <a:cubicBezTo>
                    <a:pt x="14" y="11"/>
                    <a:pt x="14" y="11"/>
                    <a:pt x="13" y="12"/>
                  </a:cubicBezTo>
                  <a:cubicBezTo>
                    <a:pt x="8" y="17"/>
                    <a:pt x="8" y="24"/>
                    <a:pt x="13" y="29"/>
                  </a:cubicBezTo>
                  <a:cubicBezTo>
                    <a:pt x="14" y="30"/>
                    <a:pt x="14" y="30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6" y="25"/>
                    <a:pt x="6" y="16"/>
                    <a:pt x="12" y="10"/>
                  </a:cubicBezTo>
                  <a:close/>
                  <a:moveTo>
                    <a:pt x="61" y="59"/>
                  </a:moveTo>
                  <a:cubicBezTo>
                    <a:pt x="59" y="60"/>
                    <a:pt x="58" y="61"/>
                    <a:pt x="56" y="61"/>
                  </a:cubicBezTo>
                  <a:cubicBezTo>
                    <a:pt x="54" y="61"/>
                    <a:pt x="52" y="60"/>
                    <a:pt x="51" y="59"/>
                  </a:cubicBezTo>
                  <a:cubicBezTo>
                    <a:pt x="38" y="47"/>
                    <a:pt x="38" y="47"/>
                    <a:pt x="38" y="47"/>
                  </a:cubicBezTo>
                  <a:cubicBezTo>
                    <a:pt x="37" y="45"/>
                    <a:pt x="36" y="43"/>
                    <a:pt x="36" y="42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29" y="40"/>
                    <a:pt x="26" y="41"/>
                    <a:pt x="22" y="41"/>
                  </a:cubicBezTo>
                  <a:cubicBezTo>
                    <a:pt x="17" y="41"/>
                    <a:pt x="12" y="38"/>
                    <a:pt x="8" y="35"/>
                  </a:cubicBezTo>
                  <a:cubicBezTo>
                    <a:pt x="0" y="27"/>
                    <a:pt x="0" y="14"/>
                    <a:pt x="8" y="6"/>
                  </a:cubicBezTo>
                  <a:cubicBezTo>
                    <a:pt x="12" y="3"/>
                    <a:pt x="17" y="0"/>
                    <a:pt x="22" y="0"/>
                  </a:cubicBezTo>
                  <a:cubicBezTo>
                    <a:pt x="28" y="0"/>
                    <a:pt x="33" y="3"/>
                    <a:pt x="36" y="6"/>
                  </a:cubicBezTo>
                  <a:cubicBezTo>
                    <a:pt x="43" y="13"/>
                    <a:pt x="44" y="23"/>
                    <a:pt x="39" y="31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7" y="35"/>
                    <a:pt x="48" y="37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3" y="52"/>
                    <a:pt x="63" y="56"/>
                    <a:pt x="61" y="59"/>
                  </a:cubicBezTo>
                  <a:close/>
                  <a:moveTo>
                    <a:pt x="10" y="8"/>
                  </a:moveTo>
                  <a:cubicBezTo>
                    <a:pt x="7" y="12"/>
                    <a:pt x="5" y="16"/>
                    <a:pt x="5" y="21"/>
                  </a:cubicBezTo>
                  <a:cubicBezTo>
                    <a:pt x="5" y="25"/>
                    <a:pt x="7" y="29"/>
                    <a:pt x="10" y="33"/>
                  </a:cubicBezTo>
                  <a:cubicBezTo>
                    <a:pt x="13" y="36"/>
                    <a:pt x="18" y="38"/>
                    <a:pt x="22" y="38"/>
                  </a:cubicBezTo>
                  <a:cubicBezTo>
                    <a:pt x="27" y="38"/>
                    <a:pt x="31" y="36"/>
                    <a:pt x="34" y="33"/>
                  </a:cubicBezTo>
                  <a:cubicBezTo>
                    <a:pt x="37" y="29"/>
                    <a:pt x="39" y="25"/>
                    <a:pt x="39" y="21"/>
                  </a:cubicBezTo>
                  <a:cubicBezTo>
                    <a:pt x="39" y="16"/>
                    <a:pt x="37" y="12"/>
                    <a:pt x="34" y="8"/>
                  </a:cubicBezTo>
                  <a:cubicBezTo>
                    <a:pt x="31" y="5"/>
                    <a:pt x="27" y="3"/>
                    <a:pt x="22" y="3"/>
                  </a:cubicBezTo>
                  <a:cubicBezTo>
                    <a:pt x="18" y="3"/>
                    <a:pt x="13" y="5"/>
                    <a:pt x="10" y="8"/>
                  </a:cubicBezTo>
                  <a:close/>
                  <a:moveTo>
                    <a:pt x="36" y="34"/>
                  </a:moveTo>
                  <a:cubicBezTo>
                    <a:pt x="35" y="34"/>
                    <a:pt x="35" y="35"/>
                    <a:pt x="34" y="35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9" y="37"/>
                  </a:cubicBezTo>
                  <a:cubicBezTo>
                    <a:pt x="39" y="37"/>
                    <a:pt x="40" y="36"/>
                    <a:pt x="40" y="36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4"/>
                    <a:pt x="36" y="34"/>
                  </a:cubicBezTo>
                  <a:close/>
                  <a:moveTo>
                    <a:pt x="41" y="44"/>
                  </a:moveTo>
                  <a:cubicBezTo>
                    <a:pt x="53" y="57"/>
                    <a:pt x="53" y="57"/>
                    <a:pt x="53" y="57"/>
                  </a:cubicBezTo>
                  <a:cubicBezTo>
                    <a:pt x="54" y="58"/>
                    <a:pt x="57" y="58"/>
                    <a:pt x="58" y="57"/>
                  </a:cubicBezTo>
                  <a:cubicBezTo>
                    <a:pt x="59" y="56"/>
                    <a:pt x="60" y="55"/>
                    <a:pt x="60" y="54"/>
                  </a:cubicBezTo>
                  <a:cubicBezTo>
                    <a:pt x="60" y="53"/>
                    <a:pt x="59" y="52"/>
                    <a:pt x="58" y="51"/>
                  </a:cubicBezTo>
                  <a:cubicBezTo>
                    <a:pt x="46" y="39"/>
                    <a:pt x="46" y="39"/>
                    <a:pt x="46" y="39"/>
                  </a:cubicBezTo>
                  <a:cubicBezTo>
                    <a:pt x="45" y="38"/>
                    <a:pt x="44" y="38"/>
                    <a:pt x="43" y="38"/>
                  </a:cubicBezTo>
                  <a:cubicBezTo>
                    <a:pt x="43" y="38"/>
                    <a:pt x="42" y="38"/>
                    <a:pt x="42" y="38"/>
                  </a:cubicBezTo>
                  <a:cubicBezTo>
                    <a:pt x="42" y="38"/>
                    <a:pt x="42" y="38"/>
                    <a:pt x="41" y="38"/>
                  </a:cubicBezTo>
                  <a:cubicBezTo>
                    <a:pt x="41" y="38"/>
                    <a:pt x="41" y="38"/>
                    <a:pt x="40" y="39"/>
                  </a:cubicBezTo>
                  <a:cubicBezTo>
                    <a:pt x="40" y="39"/>
                    <a:pt x="40" y="39"/>
                    <a:pt x="40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2"/>
                    <a:pt x="39" y="43"/>
                    <a:pt x="41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0" name="Freeform 36"/>
            <p:cNvSpPr>
              <a:spLocks noEditPoints="1"/>
            </p:cNvSpPr>
            <p:nvPr/>
          </p:nvSpPr>
          <p:spPr bwMode="auto">
            <a:xfrm>
              <a:off x="4420392" y="3824677"/>
              <a:ext cx="329120" cy="329123"/>
            </a:xfrm>
            <a:custGeom>
              <a:avLst/>
              <a:gdLst>
                <a:gd name="T0" fmla="*/ 18 w 35"/>
                <a:gd name="T1" fmla="*/ 0 h 35"/>
                <a:gd name="T2" fmla="*/ 0 w 35"/>
                <a:gd name="T3" fmla="*/ 18 h 35"/>
                <a:gd name="T4" fmla="*/ 18 w 35"/>
                <a:gd name="T5" fmla="*/ 35 h 35"/>
                <a:gd name="T6" fmla="*/ 35 w 35"/>
                <a:gd name="T7" fmla="*/ 18 h 35"/>
                <a:gd name="T8" fmla="*/ 18 w 35"/>
                <a:gd name="T9" fmla="*/ 0 h 35"/>
                <a:gd name="T10" fmla="*/ 18 w 35"/>
                <a:gd name="T11" fmla="*/ 32 h 35"/>
                <a:gd name="T12" fmla="*/ 3 w 35"/>
                <a:gd name="T13" fmla="*/ 18 h 35"/>
                <a:gd name="T14" fmla="*/ 18 w 35"/>
                <a:gd name="T15" fmla="*/ 3 h 35"/>
                <a:gd name="T16" fmla="*/ 32 w 35"/>
                <a:gd name="T17" fmla="*/ 18 h 35"/>
                <a:gd name="T18" fmla="*/ 18 w 35"/>
                <a:gd name="T19" fmla="*/ 32 h 35"/>
                <a:gd name="T20" fmla="*/ 27 w 35"/>
                <a:gd name="T21" fmla="*/ 12 h 35"/>
                <a:gd name="T22" fmla="*/ 27 w 35"/>
                <a:gd name="T23" fmla="*/ 14 h 35"/>
                <a:gd name="T24" fmla="*/ 16 w 35"/>
                <a:gd name="T25" fmla="*/ 23 h 35"/>
                <a:gd name="T26" fmla="*/ 16 w 35"/>
                <a:gd name="T27" fmla="*/ 23 h 35"/>
                <a:gd name="T28" fmla="*/ 15 w 35"/>
                <a:gd name="T29" fmla="*/ 23 h 35"/>
                <a:gd name="T30" fmla="*/ 9 w 35"/>
                <a:gd name="T31" fmla="*/ 18 h 35"/>
                <a:gd name="T32" fmla="*/ 9 w 35"/>
                <a:gd name="T33" fmla="*/ 16 h 35"/>
                <a:gd name="T34" fmla="*/ 10 w 35"/>
                <a:gd name="T35" fmla="*/ 16 h 35"/>
                <a:gd name="T36" fmla="*/ 16 w 35"/>
                <a:gd name="T37" fmla="*/ 21 h 35"/>
                <a:gd name="T38" fmla="*/ 26 w 35"/>
                <a:gd name="T39" fmla="*/ 12 h 35"/>
                <a:gd name="T40" fmla="*/ 27 w 35"/>
                <a:gd name="T41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5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8" y="35"/>
                    <a:pt x="35" y="27"/>
                    <a:pt x="35" y="18"/>
                  </a:cubicBezTo>
                  <a:cubicBezTo>
                    <a:pt x="35" y="8"/>
                    <a:pt x="28" y="0"/>
                    <a:pt x="18" y="0"/>
                  </a:cubicBezTo>
                  <a:close/>
                  <a:moveTo>
                    <a:pt x="18" y="32"/>
                  </a:moveTo>
                  <a:cubicBezTo>
                    <a:pt x="10" y="32"/>
                    <a:pt x="3" y="26"/>
                    <a:pt x="3" y="18"/>
                  </a:cubicBezTo>
                  <a:cubicBezTo>
                    <a:pt x="3" y="10"/>
                    <a:pt x="10" y="3"/>
                    <a:pt x="18" y="3"/>
                  </a:cubicBezTo>
                  <a:cubicBezTo>
                    <a:pt x="26" y="3"/>
                    <a:pt x="32" y="10"/>
                    <a:pt x="32" y="18"/>
                  </a:cubicBezTo>
                  <a:cubicBezTo>
                    <a:pt x="32" y="26"/>
                    <a:pt x="26" y="32"/>
                    <a:pt x="18" y="32"/>
                  </a:cubicBezTo>
                  <a:close/>
                  <a:moveTo>
                    <a:pt x="27" y="12"/>
                  </a:moveTo>
                  <a:cubicBezTo>
                    <a:pt x="28" y="13"/>
                    <a:pt x="28" y="13"/>
                    <a:pt x="27" y="1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8"/>
                    <a:pt x="8" y="17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7" y="12"/>
                    <a:pt x="2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1" name="Freeform 36"/>
            <p:cNvSpPr>
              <a:spLocks noEditPoints="1"/>
            </p:cNvSpPr>
            <p:nvPr/>
          </p:nvSpPr>
          <p:spPr bwMode="auto">
            <a:xfrm>
              <a:off x="6730273" y="2777288"/>
              <a:ext cx="265777" cy="265779"/>
            </a:xfrm>
            <a:custGeom>
              <a:avLst/>
              <a:gdLst>
                <a:gd name="T0" fmla="*/ 18 w 35"/>
                <a:gd name="T1" fmla="*/ 0 h 35"/>
                <a:gd name="T2" fmla="*/ 0 w 35"/>
                <a:gd name="T3" fmla="*/ 18 h 35"/>
                <a:gd name="T4" fmla="*/ 18 w 35"/>
                <a:gd name="T5" fmla="*/ 35 h 35"/>
                <a:gd name="T6" fmla="*/ 35 w 35"/>
                <a:gd name="T7" fmla="*/ 18 h 35"/>
                <a:gd name="T8" fmla="*/ 18 w 35"/>
                <a:gd name="T9" fmla="*/ 0 h 35"/>
                <a:gd name="T10" fmla="*/ 18 w 35"/>
                <a:gd name="T11" fmla="*/ 32 h 35"/>
                <a:gd name="T12" fmla="*/ 3 w 35"/>
                <a:gd name="T13" fmla="*/ 18 h 35"/>
                <a:gd name="T14" fmla="*/ 18 w 35"/>
                <a:gd name="T15" fmla="*/ 3 h 35"/>
                <a:gd name="T16" fmla="*/ 32 w 35"/>
                <a:gd name="T17" fmla="*/ 18 h 35"/>
                <a:gd name="T18" fmla="*/ 18 w 35"/>
                <a:gd name="T19" fmla="*/ 32 h 35"/>
                <a:gd name="T20" fmla="*/ 27 w 35"/>
                <a:gd name="T21" fmla="*/ 12 h 35"/>
                <a:gd name="T22" fmla="*/ 27 w 35"/>
                <a:gd name="T23" fmla="*/ 14 h 35"/>
                <a:gd name="T24" fmla="*/ 16 w 35"/>
                <a:gd name="T25" fmla="*/ 23 h 35"/>
                <a:gd name="T26" fmla="*/ 16 w 35"/>
                <a:gd name="T27" fmla="*/ 23 h 35"/>
                <a:gd name="T28" fmla="*/ 15 w 35"/>
                <a:gd name="T29" fmla="*/ 23 h 35"/>
                <a:gd name="T30" fmla="*/ 9 w 35"/>
                <a:gd name="T31" fmla="*/ 18 h 35"/>
                <a:gd name="T32" fmla="*/ 9 w 35"/>
                <a:gd name="T33" fmla="*/ 16 h 35"/>
                <a:gd name="T34" fmla="*/ 10 w 35"/>
                <a:gd name="T35" fmla="*/ 16 h 35"/>
                <a:gd name="T36" fmla="*/ 16 w 35"/>
                <a:gd name="T37" fmla="*/ 21 h 35"/>
                <a:gd name="T38" fmla="*/ 26 w 35"/>
                <a:gd name="T39" fmla="*/ 12 h 35"/>
                <a:gd name="T40" fmla="*/ 27 w 35"/>
                <a:gd name="T41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5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8" y="35"/>
                    <a:pt x="35" y="27"/>
                    <a:pt x="35" y="18"/>
                  </a:cubicBezTo>
                  <a:cubicBezTo>
                    <a:pt x="35" y="8"/>
                    <a:pt x="28" y="0"/>
                    <a:pt x="18" y="0"/>
                  </a:cubicBezTo>
                  <a:close/>
                  <a:moveTo>
                    <a:pt x="18" y="32"/>
                  </a:moveTo>
                  <a:cubicBezTo>
                    <a:pt x="10" y="32"/>
                    <a:pt x="3" y="26"/>
                    <a:pt x="3" y="18"/>
                  </a:cubicBezTo>
                  <a:cubicBezTo>
                    <a:pt x="3" y="10"/>
                    <a:pt x="10" y="3"/>
                    <a:pt x="18" y="3"/>
                  </a:cubicBezTo>
                  <a:cubicBezTo>
                    <a:pt x="26" y="3"/>
                    <a:pt x="32" y="10"/>
                    <a:pt x="32" y="18"/>
                  </a:cubicBezTo>
                  <a:cubicBezTo>
                    <a:pt x="32" y="26"/>
                    <a:pt x="26" y="32"/>
                    <a:pt x="18" y="32"/>
                  </a:cubicBezTo>
                  <a:close/>
                  <a:moveTo>
                    <a:pt x="27" y="12"/>
                  </a:moveTo>
                  <a:cubicBezTo>
                    <a:pt x="28" y="13"/>
                    <a:pt x="28" y="13"/>
                    <a:pt x="27" y="1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8"/>
                    <a:pt x="8" y="17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7" y="12"/>
                    <a:pt x="2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2" name="Freeform 31"/>
            <p:cNvSpPr>
              <a:spLocks noEditPoints="1"/>
            </p:cNvSpPr>
            <p:nvPr/>
          </p:nvSpPr>
          <p:spPr bwMode="auto">
            <a:xfrm>
              <a:off x="5418709" y="4208219"/>
              <a:ext cx="424442" cy="461620"/>
            </a:xfrm>
            <a:custGeom>
              <a:avLst/>
              <a:gdLst>
                <a:gd name="T0" fmla="*/ 42 w 58"/>
                <a:gd name="T1" fmla="*/ 4 h 63"/>
                <a:gd name="T2" fmla="*/ 41 w 58"/>
                <a:gd name="T3" fmla="*/ 10 h 63"/>
                <a:gd name="T4" fmla="*/ 17 w 58"/>
                <a:gd name="T5" fmla="*/ 47 h 63"/>
                <a:gd name="T6" fmla="*/ 15 w 58"/>
                <a:gd name="T7" fmla="*/ 54 h 63"/>
                <a:gd name="T8" fmla="*/ 19 w 58"/>
                <a:gd name="T9" fmla="*/ 47 h 63"/>
                <a:gd name="T10" fmla="*/ 49 w 58"/>
                <a:gd name="T11" fmla="*/ 19 h 63"/>
                <a:gd name="T12" fmla="*/ 53 w 58"/>
                <a:gd name="T13" fmla="*/ 14 h 63"/>
                <a:gd name="T14" fmla="*/ 48 w 58"/>
                <a:gd name="T15" fmla="*/ 19 h 63"/>
                <a:gd name="T16" fmla="*/ 4 w 58"/>
                <a:gd name="T17" fmla="*/ 43 h 63"/>
                <a:gd name="T18" fmla="*/ 11 w 58"/>
                <a:gd name="T19" fmla="*/ 41 h 63"/>
                <a:gd name="T20" fmla="*/ 57 w 58"/>
                <a:gd name="T21" fmla="*/ 28 h 63"/>
                <a:gd name="T22" fmla="*/ 51 w 58"/>
                <a:gd name="T23" fmla="*/ 30 h 63"/>
                <a:gd name="T24" fmla="*/ 57 w 58"/>
                <a:gd name="T25" fmla="*/ 28 h 63"/>
                <a:gd name="T26" fmla="*/ 1 w 58"/>
                <a:gd name="T27" fmla="*/ 28 h 63"/>
                <a:gd name="T28" fmla="*/ 7 w 58"/>
                <a:gd name="T29" fmla="*/ 30 h 63"/>
                <a:gd name="T30" fmla="*/ 48 w 58"/>
                <a:gd name="T31" fmla="*/ 39 h 63"/>
                <a:gd name="T32" fmla="*/ 54 w 58"/>
                <a:gd name="T33" fmla="*/ 44 h 63"/>
                <a:gd name="T34" fmla="*/ 49 w 58"/>
                <a:gd name="T35" fmla="*/ 39 h 63"/>
                <a:gd name="T36" fmla="*/ 5 w 58"/>
                <a:gd name="T37" fmla="*/ 16 h 63"/>
                <a:gd name="T38" fmla="*/ 11 w 58"/>
                <a:gd name="T39" fmla="*/ 18 h 63"/>
                <a:gd name="T40" fmla="*/ 41 w 58"/>
                <a:gd name="T41" fmla="*/ 47 h 63"/>
                <a:gd name="T42" fmla="*/ 42 w 58"/>
                <a:gd name="T43" fmla="*/ 54 h 63"/>
                <a:gd name="T44" fmla="*/ 44 w 58"/>
                <a:gd name="T45" fmla="*/ 53 h 63"/>
                <a:gd name="T46" fmla="*/ 18 w 58"/>
                <a:gd name="T47" fmla="*/ 11 h 63"/>
                <a:gd name="T48" fmla="*/ 16 w 58"/>
                <a:gd name="T49" fmla="*/ 4 h 63"/>
                <a:gd name="T50" fmla="*/ 17 w 58"/>
                <a:gd name="T51" fmla="*/ 10 h 63"/>
                <a:gd name="T52" fmla="*/ 30 w 58"/>
                <a:gd name="T53" fmla="*/ 1 h 63"/>
                <a:gd name="T54" fmla="*/ 28 w 58"/>
                <a:gd name="T55" fmla="*/ 7 h 63"/>
                <a:gd name="T56" fmla="*/ 40 w 58"/>
                <a:gd name="T57" fmla="*/ 41 h 63"/>
                <a:gd name="T58" fmla="*/ 37 w 58"/>
                <a:gd name="T59" fmla="*/ 51 h 63"/>
                <a:gd name="T60" fmla="*/ 38 w 58"/>
                <a:gd name="T61" fmla="*/ 55 h 63"/>
                <a:gd name="T62" fmla="*/ 35 w 58"/>
                <a:gd name="T63" fmla="*/ 60 h 63"/>
                <a:gd name="T64" fmla="*/ 28 w 58"/>
                <a:gd name="T65" fmla="*/ 63 h 63"/>
                <a:gd name="T66" fmla="*/ 21 w 58"/>
                <a:gd name="T67" fmla="*/ 58 h 63"/>
                <a:gd name="T68" fmla="*/ 22 w 58"/>
                <a:gd name="T69" fmla="*/ 53 h 63"/>
                <a:gd name="T70" fmla="*/ 21 w 58"/>
                <a:gd name="T71" fmla="*/ 49 h 63"/>
                <a:gd name="T72" fmla="*/ 13 w 58"/>
                <a:gd name="T73" fmla="*/ 29 h 63"/>
                <a:gd name="T74" fmla="*/ 33 w 58"/>
                <a:gd name="T75" fmla="*/ 61 h 63"/>
                <a:gd name="T76" fmla="*/ 25 w 58"/>
                <a:gd name="T77" fmla="*/ 61 h 63"/>
                <a:gd name="T78" fmla="*/ 33 w 58"/>
                <a:gd name="T79" fmla="*/ 61 h 63"/>
                <a:gd name="T80" fmla="*/ 23 w 58"/>
                <a:gd name="T81" fmla="*/ 58 h 63"/>
                <a:gd name="T82" fmla="*/ 31 w 58"/>
                <a:gd name="T83" fmla="*/ 58 h 63"/>
                <a:gd name="T84" fmla="*/ 34 w 58"/>
                <a:gd name="T85" fmla="*/ 57 h 63"/>
                <a:gd name="T86" fmla="*/ 23 w 58"/>
                <a:gd name="T87" fmla="*/ 55 h 63"/>
                <a:gd name="T88" fmla="*/ 36 w 58"/>
                <a:gd name="T89" fmla="*/ 55 h 63"/>
                <a:gd name="T90" fmla="*/ 25 w 58"/>
                <a:gd name="T91" fmla="*/ 52 h 63"/>
                <a:gd name="T92" fmla="*/ 34 w 58"/>
                <a:gd name="T93" fmla="*/ 52 h 63"/>
                <a:gd name="T94" fmla="*/ 34 w 58"/>
                <a:gd name="T95" fmla="*/ 50 h 63"/>
                <a:gd name="T96" fmla="*/ 25 w 58"/>
                <a:gd name="T97" fmla="*/ 49 h 63"/>
                <a:gd name="T98" fmla="*/ 34 w 58"/>
                <a:gd name="T99" fmla="*/ 50 h 63"/>
                <a:gd name="T100" fmla="*/ 15 w 58"/>
                <a:gd name="T101" fmla="*/ 29 h 63"/>
                <a:gd name="T102" fmla="*/ 25 w 58"/>
                <a:gd name="T103" fmla="*/ 47 h 63"/>
                <a:gd name="T104" fmla="*/ 24 w 58"/>
                <a:gd name="T105" fmla="*/ 31 h 63"/>
                <a:gd name="T106" fmla="*/ 31 w 58"/>
                <a:gd name="T107" fmla="*/ 47 h 63"/>
                <a:gd name="T108" fmla="*/ 35 w 58"/>
                <a:gd name="T109" fmla="*/ 32 h 63"/>
                <a:gd name="T110" fmla="*/ 35 w 58"/>
                <a:gd name="T111" fmla="*/ 4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8" h="63">
                  <a:moveTo>
                    <a:pt x="40" y="11"/>
                  </a:moveTo>
                  <a:cubicBezTo>
                    <a:pt x="39" y="10"/>
                    <a:pt x="39" y="10"/>
                    <a:pt x="39" y="9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3" y="4"/>
                    <a:pt x="43" y="3"/>
                    <a:pt x="44" y="4"/>
                  </a:cubicBezTo>
                  <a:cubicBezTo>
                    <a:pt x="44" y="4"/>
                    <a:pt x="44" y="5"/>
                    <a:pt x="44" y="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17" y="47"/>
                  </a:move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8"/>
                    <a:pt x="19" y="47"/>
                    <a:pt x="19" y="47"/>
                  </a:cubicBezTo>
                  <a:cubicBezTo>
                    <a:pt x="18" y="47"/>
                    <a:pt x="18" y="47"/>
                    <a:pt x="17" y="47"/>
                  </a:cubicBezTo>
                  <a:close/>
                  <a:moveTo>
                    <a:pt x="48" y="19"/>
                  </a:moveTo>
                  <a:cubicBezTo>
                    <a:pt x="49" y="19"/>
                    <a:pt x="49" y="19"/>
                    <a:pt x="49" y="19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5" y="15"/>
                    <a:pt x="55" y="15"/>
                    <a:pt x="54" y="14"/>
                  </a:cubicBezTo>
                  <a:cubicBezTo>
                    <a:pt x="54" y="14"/>
                    <a:pt x="54" y="14"/>
                    <a:pt x="53" y="14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8"/>
                    <a:pt x="48" y="18"/>
                  </a:cubicBezTo>
                  <a:cubicBezTo>
                    <a:pt x="48" y="19"/>
                    <a:pt x="48" y="19"/>
                    <a:pt x="48" y="19"/>
                  </a:cubicBezTo>
                  <a:close/>
                  <a:moveTo>
                    <a:pt x="10" y="39"/>
                  </a:moveTo>
                  <a:cubicBezTo>
                    <a:pt x="5" y="42"/>
                    <a:pt x="5" y="42"/>
                    <a:pt x="5" y="42"/>
                  </a:cubicBezTo>
                  <a:cubicBezTo>
                    <a:pt x="4" y="42"/>
                    <a:pt x="4" y="43"/>
                    <a:pt x="4" y="43"/>
                  </a:cubicBezTo>
                  <a:cubicBezTo>
                    <a:pt x="4" y="44"/>
                    <a:pt x="5" y="44"/>
                    <a:pt x="5" y="44"/>
                  </a:cubicBezTo>
                  <a:cubicBezTo>
                    <a:pt x="5" y="44"/>
                    <a:pt x="5" y="44"/>
                    <a:pt x="6" y="44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0"/>
                    <a:pt x="11" y="40"/>
                    <a:pt x="11" y="39"/>
                  </a:cubicBezTo>
                  <a:cubicBezTo>
                    <a:pt x="11" y="39"/>
                    <a:pt x="10" y="39"/>
                    <a:pt x="10" y="39"/>
                  </a:cubicBezTo>
                  <a:close/>
                  <a:moveTo>
                    <a:pt x="57" y="28"/>
                  </a:moveTo>
                  <a:cubicBezTo>
                    <a:pt x="51" y="28"/>
                    <a:pt x="51" y="28"/>
                    <a:pt x="51" y="28"/>
                  </a:cubicBezTo>
                  <a:cubicBezTo>
                    <a:pt x="51" y="28"/>
                    <a:pt x="50" y="28"/>
                    <a:pt x="50" y="29"/>
                  </a:cubicBezTo>
                  <a:cubicBezTo>
                    <a:pt x="50" y="29"/>
                    <a:pt x="51" y="30"/>
                    <a:pt x="51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29"/>
                    <a:pt x="58" y="29"/>
                  </a:cubicBezTo>
                  <a:cubicBezTo>
                    <a:pt x="58" y="28"/>
                    <a:pt x="58" y="28"/>
                    <a:pt x="57" y="28"/>
                  </a:cubicBezTo>
                  <a:close/>
                  <a:moveTo>
                    <a:pt x="8" y="29"/>
                  </a:moveTo>
                  <a:cubicBezTo>
                    <a:pt x="8" y="28"/>
                    <a:pt x="8" y="28"/>
                    <a:pt x="7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0" y="28"/>
                    <a:pt x="0" y="29"/>
                  </a:cubicBezTo>
                  <a:cubicBezTo>
                    <a:pt x="0" y="29"/>
                    <a:pt x="1" y="30"/>
                    <a:pt x="1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30"/>
                    <a:pt x="8" y="29"/>
                    <a:pt x="8" y="29"/>
                  </a:cubicBezTo>
                  <a:close/>
                  <a:moveTo>
                    <a:pt x="49" y="39"/>
                  </a:moveTo>
                  <a:cubicBezTo>
                    <a:pt x="48" y="39"/>
                    <a:pt x="48" y="39"/>
                    <a:pt x="48" y="39"/>
                  </a:cubicBezTo>
                  <a:cubicBezTo>
                    <a:pt x="47" y="40"/>
                    <a:pt x="47" y="40"/>
                    <a:pt x="48" y="41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53" y="44"/>
                    <a:pt x="53" y="44"/>
                    <a:pt x="54" y="44"/>
                  </a:cubicBezTo>
                  <a:cubicBezTo>
                    <a:pt x="54" y="44"/>
                    <a:pt x="54" y="44"/>
                    <a:pt x="54" y="43"/>
                  </a:cubicBezTo>
                  <a:cubicBezTo>
                    <a:pt x="55" y="43"/>
                    <a:pt x="55" y="42"/>
                    <a:pt x="54" y="42"/>
                  </a:cubicBezTo>
                  <a:lnTo>
                    <a:pt x="49" y="39"/>
                  </a:lnTo>
                  <a:close/>
                  <a:moveTo>
                    <a:pt x="6" y="14"/>
                  </a:moveTo>
                  <a:cubicBezTo>
                    <a:pt x="5" y="14"/>
                    <a:pt x="4" y="14"/>
                    <a:pt x="4" y="14"/>
                  </a:cubicBezTo>
                  <a:cubicBezTo>
                    <a:pt x="4" y="15"/>
                    <a:pt x="4" y="15"/>
                    <a:pt x="5" y="16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19"/>
                    <a:pt x="11" y="19"/>
                    <a:pt x="11" y="18"/>
                  </a:cubicBezTo>
                  <a:cubicBezTo>
                    <a:pt x="11" y="18"/>
                    <a:pt x="11" y="17"/>
                    <a:pt x="11" y="17"/>
                  </a:cubicBezTo>
                  <a:lnTo>
                    <a:pt x="6" y="14"/>
                  </a:lnTo>
                  <a:close/>
                  <a:moveTo>
                    <a:pt x="41" y="47"/>
                  </a:moveTo>
                  <a:cubicBezTo>
                    <a:pt x="41" y="47"/>
                    <a:pt x="40" y="47"/>
                    <a:pt x="40" y="47"/>
                  </a:cubicBezTo>
                  <a:cubicBezTo>
                    <a:pt x="39" y="47"/>
                    <a:pt x="39" y="48"/>
                    <a:pt x="39" y="48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4" y="54"/>
                    <a:pt x="44" y="54"/>
                  </a:cubicBezTo>
                  <a:cubicBezTo>
                    <a:pt x="44" y="54"/>
                    <a:pt x="44" y="53"/>
                    <a:pt x="44" y="53"/>
                  </a:cubicBezTo>
                  <a:lnTo>
                    <a:pt x="41" y="47"/>
                  </a:lnTo>
                  <a:close/>
                  <a:moveTo>
                    <a:pt x="17" y="10"/>
                  </a:moveTo>
                  <a:cubicBezTo>
                    <a:pt x="18" y="10"/>
                    <a:pt x="18" y="11"/>
                    <a:pt x="18" y="11"/>
                  </a:cubicBezTo>
                  <a:cubicBezTo>
                    <a:pt x="18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9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5" y="3"/>
                    <a:pt x="15" y="4"/>
                  </a:cubicBezTo>
                  <a:cubicBezTo>
                    <a:pt x="14" y="4"/>
                    <a:pt x="14" y="5"/>
                    <a:pt x="14" y="5"/>
                  </a:cubicBezTo>
                  <a:lnTo>
                    <a:pt x="17" y="10"/>
                  </a:lnTo>
                  <a:close/>
                  <a:moveTo>
                    <a:pt x="29" y="8"/>
                  </a:moveTo>
                  <a:cubicBezTo>
                    <a:pt x="30" y="8"/>
                    <a:pt x="30" y="7"/>
                    <a:pt x="30" y="7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29" y="0"/>
                  </a:cubicBezTo>
                  <a:cubicBezTo>
                    <a:pt x="29" y="0"/>
                    <a:pt x="28" y="0"/>
                    <a:pt x="28" y="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9" y="8"/>
                    <a:pt x="29" y="8"/>
                  </a:cubicBezTo>
                  <a:close/>
                  <a:moveTo>
                    <a:pt x="45" y="29"/>
                  </a:moveTo>
                  <a:cubicBezTo>
                    <a:pt x="45" y="33"/>
                    <a:pt x="44" y="38"/>
                    <a:pt x="40" y="41"/>
                  </a:cubicBezTo>
                  <a:cubicBezTo>
                    <a:pt x="38" y="43"/>
                    <a:pt x="37" y="46"/>
                    <a:pt x="37" y="47"/>
                  </a:cubicBezTo>
                  <a:cubicBezTo>
                    <a:pt x="38" y="48"/>
                    <a:pt x="38" y="48"/>
                    <a:pt x="38" y="49"/>
                  </a:cubicBezTo>
                  <a:cubicBezTo>
                    <a:pt x="38" y="50"/>
                    <a:pt x="38" y="50"/>
                    <a:pt x="37" y="51"/>
                  </a:cubicBezTo>
                  <a:cubicBezTo>
                    <a:pt x="38" y="51"/>
                    <a:pt x="38" y="51"/>
                    <a:pt x="38" y="52"/>
                  </a:cubicBezTo>
                  <a:cubicBezTo>
                    <a:pt x="38" y="53"/>
                    <a:pt x="38" y="53"/>
                    <a:pt x="37" y="53"/>
                  </a:cubicBezTo>
                  <a:cubicBezTo>
                    <a:pt x="38" y="54"/>
                    <a:pt x="38" y="54"/>
                    <a:pt x="38" y="55"/>
                  </a:cubicBezTo>
                  <a:cubicBezTo>
                    <a:pt x="38" y="56"/>
                    <a:pt x="38" y="56"/>
                    <a:pt x="37" y="56"/>
                  </a:cubicBezTo>
                  <a:cubicBezTo>
                    <a:pt x="38" y="57"/>
                    <a:pt x="38" y="57"/>
                    <a:pt x="38" y="58"/>
                  </a:cubicBezTo>
                  <a:cubicBezTo>
                    <a:pt x="38" y="59"/>
                    <a:pt x="37" y="60"/>
                    <a:pt x="35" y="60"/>
                  </a:cubicBezTo>
                  <a:cubicBezTo>
                    <a:pt x="35" y="60"/>
                    <a:pt x="35" y="61"/>
                    <a:pt x="35" y="61"/>
                  </a:cubicBezTo>
                  <a:cubicBezTo>
                    <a:pt x="35" y="63"/>
                    <a:pt x="33" y="63"/>
                    <a:pt x="31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6" y="63"/>
                    <a:pt x="23" y="63"/>
                    <a:pt x="23" y="61"/>
                  </a:cubicBezTo>
                  <a:cubicBezTo>
                    <a:pt x="23" y="61"/>
                    <a:pt x="23" y="60"/>
                    <a:pt x="23" y="60"/>
                  </a:cubicBezTo>
                  <a:cubicBezTo>
                    <a:pt x="22" y="60"/>
                    <a:pt x="21" y="59"/>
                    <a:pt x="21" y="58"/>
                  </a:cubicBezTo>
                  <a:cubicBezTo>
                    <a:pt x="21" y="57"/>
                    <a:pt x="21" y="57"/>
                    <a:pt x="22" y="56"/>
                  </a:cubicBezTo>
                  <a:cubicBezTo>
                    <a:pt x="21" y="56"/>
                    <a:pt x="21" y="56"/>
                    <a:pt x="21" y="55"/>
                  </a:cubicBezTo>
                  <a:cubicBezTo>
                    <a:pt x="21" y="54"/>
                    <a:pt x="21" y="54"/>
                    <a:pt x="22" y="53"/>
                  </a:cubicBezTo>
                  <a:cubicBezTo>
                    <a:pt x="21" y="53"/>
                    <a:pt x="21" y="53"/>
                    <a:pt x="21" y="52"/>
                  </a:cubicBezTo>
                  <a:cubicBezTo>
                    <a:pt x="21" y="51"/>
                    <a:pt x="21" y="51"/>
                    <a:pt x="22" y="51"/>
                  </a:cubicBezTo>
                  <a:cubicBezTo>
                    <a:pt x="21" y="50"/>
                    <a:pt x="21" y="50"/>
                    <a:pt x="21" y="49"/>
                  </a:cubicBezTo>
                  <a:cubicBezTo>
                    <a:pt x="21" y="48"/>
                    <a:pt x="21" y="48"/>
                    <a:pt x="22" y="47"/>
                  </a:cubicBezTo>
                  <a:cubicBezTo>
                    <a:pt x="22" y="46"/>
                    <a:pt x="21" y="43"/>
                    <a:pt x="18" y="41"/>
                  </a:cubicBezTo>
                  <a:cubicBezTo>
                    <a:pt x="15" y="38"/>
                    <a:pt x="13" y="33"/>
                    <a:pt x="13" y="29"/>
                  </a:cubicBezTo>
                  <a:cubicBezTo>
                    <a:pt x="13" y="20"/>
                    <a:pt x="20" y="13"/>
                    <a:pt x="29" y="13"/>
                  </a:cubicBezTo>
                  <a:cubicBezTo>
                    <a:pt x="38" y="13"/>
                    <a:pt x="45" y="20"/>
                    <a:pt x="45" y="29"/>
                  </a:cubicBezTo>
                  <a:close/>
                  <a:moveTo>
                    <a:pt x="33" y="61"/>
                  </a:moveTo>
                  <a:cubicBezTo>
                    <a:pt x="33" y="61"/>
                    <a:pt x="32" y="60"/>
                    <a:pt x="31" y="60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6" y="60"/>
                    <a:pt x="26" y="61"/>
                    <a:pt x="25" y="61"/>
                  </a:cubicBezTo>
                  <a:cubicBezTo>
                    <a:pt x="26" y="61"/>
                    <a:pt x="26" y="61"/>
                    <a:pt x="28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2" y="61"/>
                    <a:pt x="33" y="61"/>
                    <a:pt x="33" y="61"/>
                  </a:cubicBezTo>
                  <a:close/>
                  <a:moveTo>
                    <a:pt x="34" y="57"/>
                  </a:moveTo>
                  <a:cubicBezTo>
                    <a:pt x="25" y="57"/>
                    <a:pt x="25" y="57"/>
                    <a:pt x="25" y="57"/>
                  </a:cubicBezTo>
                  <a:cubicBezTo>
                    <a:pt x="24" y="57"/>
                    <a:pt x="23" y="58"/>
                    <a:pt x="23" y="58"/>
                  </a:cubicBezTo>
                  <a:cubicBezTo>
                    <a:pt x="23" y="58"/>
                    <a:pt x="24" y="58"/>
                    <a:pt x="25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8"/>
                    <a:pt x="35" y="58"/>
                    <a:pt x="36" y="58"/>
                  </a:cubicBezTo>
                  <a:cubicBezTo>
                    <a:pt x="35" y="58"/>
                    <a:pt x="35" y="57"/>
                    <a:pt x="34" y="57"/>
                  </a:cubicBezTo>
                  <a:close/>
                  <a:moveTo>
                    <a:pt x="34" y="54"/>
                  </a:moveTo>
                  <a:cubicBezTo>
                    <a:pt x="25" y="54"/>
                    <a:pt x="25" y="54"/>
                    <a:pt x="25" y="54"/>
                  </a:cubicBezTo>
                  <a:cubicBezTo>
                    <a:pt x="24" y="54"/>
                    <a:pt x="23" y="55"/>
                    <a:pt x="23" y="55"/>
                  </a:cubicBezTo>
                  <a:cubicBezTo>
                    <a:pt x="23" y="55"/>
                    <a:pt x="24" y="55"/>
                    <a:pt x="2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55"/>
                    <a:pt x="35" y="55"/>
                    <a:pt x="36" y="55"/>
                  </a:cubicBezTo>
                  <a:cubicBezTo>
                    <a:pt x="35" y="55"/>
                    <a:pt x="35" y="54"/>
                    <a:pt x="34" y="54"/>
                  </a:cubicBezTo>
                  <a:close/>
                  <a:moveTo>
                    <a:pt x="34" y="52"/>
                  </a:moveTo>
                  <a:cubicBezTo>
                    <a:pt x="25" y="52"/>
                    <a:pt x="25" y="52"/>
                    <a:pt x="25" y="52"/>
                  </a:cubicBezTo>
                  <a:cubicBezTo>
                    <a:pt x="24" y="52"/>
                    <a:pt x="23" y="52"/>
                    <a:pt x="23" y="52"/>
                  </a:cubicBezTo>
                  <a:cubicBezTo>
                    <a:pt x="23" y="52"/>
                    <a:pt x="24" y="52"/>
                    <a:pt x="2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5" y="52"/>
                    <a:pt x="35" y="52"/>
                    <a:pt x="36" y="52"/>
                  </a:cubicBezTo>
                  <a:cubicBezTo>
                    <a:pt x="35" y="52"/>
                    <a:pt x="35" y="52"/>
                    <a:pt x="34" y="52"/>
                  </a:cubicBezTo>
                  <a:close/>
                  <a:moveTo>
                    <a:pt x="34" y="50"/>
                  </a:moveTo>
                  <a:cubicBezTo>
                    <a:pt x="35" y="50"/>
                    <a:pt x="35" y="49"/>
                    <a:pt x="36" y="49"/>
                  </a:cubicBezTo>
                  <a:cubicBezTo>
                    <a:pt x="35" y="49"/>
                    <a:pt x="35" y="49"/>
                    <a:pt x="3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49"/>
                    <a:pt x="23" y="49"/>
                    <a:pt x="23" y="49"/>
                  </a:cubicBezTo>
                  <a:cubicBezTo>
                    <a:pt x="23" y="49"/>
                    <a:pt x="24" y="50"/>
                    <a:pt x="25" y="50"/>
                  </a:cubicBezTo>
                  <a:lnTo>
                    <a:pt x="34" y="50"/>
                  </a:lnTo>
                  <a:close/>
                  <a:moveTo>
                    <a:pt x="43" y="29"/>
                  </a:moveTo>
                  <a:cubicBezTo>
                    <a:pt x="43" y="21"/>
                    <a:pt x="37" y="15"/>
                    <a:pt x="29" y="15"/>
                  </a:cubicBezTo>
                  <a:cubicBezTo>
                    <a:pt x="22" y="15"/>
                    <a:pt x="15" y="21"/>
                    <a:pt x="15" y="29"/>
                  </a:cubicBezTo>
                  <a:cubicBezTo>
                    <a:pt x="15" y="33"/>
                    <a:pt x="17" y="36"/>
                    <a:pt x="20" y="39"/>
                  </a:cubicBezTo>
                  <a:cubicBezTo>
                    <a:pt x="22" y="42"/>
                    <a:pt x="23" y="44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4" y="31"/>
                    <a:pt x="24" y="31"/>
                  </a:cubicBezTo>
                  <a:cubicBezTo>
                    <a:pt x="25" y="31"/>
                    <a:pt x="25" y="31"/>
                    <a:pt x="25" y="32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1"/>
                    <a:pt x="34" y="31"/>
                    <a:pt x="35" y="31"/>
                  </a:cubicBezTo>
                  <a:cubicBezTo>
                    <a:pt x="35" y="31"/>
                    <a:pt x="35" y="32"/>
                    <a:pt x="35" y="32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4"/>
                    <a:pt x="37" y="42"/>
                    <a:pt x="39" y="39"/>
                  </a:cubicBezTo>
                  <a:cubicBezTo>
                    <a:pt x="42" y="36"/>
                    <a:pt x="43" y="33"/>
                    <a:pt x="4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3" name="Freeform 32"/>
            <p:cNvSpPr>
              <a:spLocks noEditPoints="1"/>
            </p:cNvSpPr>
            <p:nvPr/>
          </p:nvSpPr>
          <p:spPr bwMode="auto">
            <a:xfrm>
              <a:off x="4905404" y="3395343"/>
              <a:ext cx="397375" cy="443694"/>
            </a:xfrm>
            <a:custGeom>
              <a:avLst/>
              <a:gdLst>
                <a:gd name="T0" fmla="*/ 55 w 69"/>
                <a:gd name="T1" fmla="*/ 0 h 77"/>
                <a:gd name="T2" fmla="*/ 45 w 69"/>
                <a:gd name="T3" fmla="*/ 5 h 77"/>
                <a:gd name="T4" fmla="*/ 31 w 69"/>
                <a:gd name="T5" fmla="*/ 7 h 77"/>
                <a:gd name="T6" fmla="*/ 24 w 69"/>
                <a:gd name="T7" fmla="*/ 7 h 77"/>
                <a:gd name="T8" fmla="*/ 10 w 69"/>
                <a:gd name="T9" fmla="*/ 5 h 77"/>
                <a:gd name="T10" fmla="*/ 0 w 69"/>
                <a:gd name="T11" fmla="*/ 69 h 77"/>
                <a:gd name="T12" fmla="*/ 69 w 69"/>
                <a:gd name="T13" fmla="*/ 14 h 77"/>
                <a:gd name="T14" fmla="*/ 10 w 69"/>
                <a:gd name="T15" fmla="*/ 13 h 77"/>
                <a:gd name="T16" fmla="*/ 24 w 69"/>
                <a:gd name="T17" fmla="*/ 10 h 77"/>
                <a:gd name="T18" fmla="*/ 31 w 69"/>
                <a:gd name="T19" fmla="*/ 10 h 77"/>
                <a:gd name="T20" fmla="*/ 45 w 69"/>
                <a:gd name="T21" fmla="*/ 13 h 77"/>
                <a:gd name="T22" fmla="*/ 55 w 69"/>
                <a:gd name="T23" fmla="*/ 17 h 77"/>
                <a:gd name="T24" fmla="*/ 66 w 69"/>
                <a:gd name="T25" fmla="*/ 14 h 77"/>
                <a:gd name="T26" fmla="*/ 7 w 69"/>
                <a:gd name="T27" fmla="*/ 10 h 77"/>
                <a:gd name="T28" fmla="*/ 61 w 69"/>
                <a:gd name="T29" fmla="*/ 74 h 77"/>
                <a:gd name="T30" fmla="*/ 34 w 69"/>
                <a:gd name="T31" fmla="*/ 39 h 77"/>
                <a:gd name="T32" fmla="*/ 34 w 69"/>
                <a:gd name="T33" fmla="*/ 39 h 77"/>
                <a:gd name="T34" fmla="*/ 33 w 69"/>
                <a:gd name="T35" fmla="*/ 36 h 77"/>
                <a:gd name="T36" fmla="*/ 44 w 69"/>
                <a:gd name="T37" fmla="*/ 33 h 77"/>
                <a:gd name="T38" fmla="*/ 45 w 69"/>
                <a:gd name="T39" fmla="*/ 36 h 77"/>
                <a:gd name="T40" fmla="*/ 54 w 69"/>
                <a:gd name="T41" fmla="*/ 39 h 77"/>
                <a:gd name="T42" fmla="*/ 54 w 69"/>
                <a:gd name="T43" fmla="*/ 39 h 77"/>
                <a:gd name="T44" fmla="*/ 53 w 69"/>
                <a:gd name="T45" fmla="*/ 36 h 77"/>
                <a:gd name="T46" fmla="*/ 14 w 69"/>
                <a:gd name="T47" fmla="*/ 43 h 77"/>
                <a:gd name="T48" fmla="*/ 15 w 69"/>
                <a:gd name="T49" fmla="*/ 46 h 77"/>
                <a:gd name="T50" fmla="*/ 24 w 69"/>
                <a:gd name="T51" fmla="*/ 49 h 77"/>
                <a:gd name="T52" fmla="*/ 24 w 69"/>
                <a:gd name="T53" fmla="*/ 49 h 77"/>
                <a:gd name="T54" fmla="*/ 23 w 69"/>
                <a:gd name="T55" fmla="*/ 46 h 77"/>
                <a:gd name="T56" fmla="*/ 34 w 69"/>
                <a:gd name="T57" fmla="*/ 43 h 77"/>
                <a:gd name="T58" fmla="*/ 35 w 69"/>
                <a:gd name="T59" fmla="*/ 46 h 77"/>
                <a:gd name="T60" fmla="*/ 44 w 69"/>
                <a:gd name="T61" fmla="*/ 49 h 77"/>
                <a:gd name="T62" fmla="*/ 44 w 69"/>
                <a:gd name="T63" fmla="*/ 49 h 77"/>
                <a:gd name="T64" fmla="*/ 43 w 69"/>
                <a:gd name="T65" fmla="*/ 46 h 77"/>
                <a:gd name="T66" fmla="*/ 54 w 69"/>
                <a:gd name="T67" fmla="*/ 43 h 77"/>
                <a:gd name="T68" fmla="*/ 55 w 69"/>
                <a:gd name="T69" fmla="*/ 46 h 77"/>
                <a:gd name="T70" fmla="*/ 14 w 69"/>
                <a:gd name="T71" fmla="*/ 59 h 77"/>
                <a:gd name="T72" fmla="*/ 14 w 69"/>
                <a:gd name="T73" fmla="*/ 59 h 77"/>
                <a:gd name="T74" fmla="*/ 13 w 69"/>
                <a:gd name="T75" fmla="*/ 56 h 77"/>
                <a:gd name="T76" fmla="*/ 24 w 69"/>
                <a:gd name="T77" fmla="*/ 53 h 77"/>
                <a:gd name="T78" fmla="*/ 25 w 69"/>
                <a:gd name="T79" fmla="*/ 56 h 77"/>
                <a:gd name="T80" fmla="*/ 34 w 69"/>
                <a:gd name="T81" fmla="*/ 59 h 77"/>
                <a:gd name="T82" fmla="*/ 34 w 69"/>
                <a:gd name="T83" fmla="*/ 59 h 77"/>
                <a:gd name="T84" fmla="*/ 33 w 69"/>
                <a:gd name="T85" fmla="*/ 56 h 77"/>
                <a:gd name="T86" fmla="*/ 44 w 69"/>
                <a:gd name="T87" fmla="*/ 53 h 77"/>
                <a:gd name="T88" fmla="*/ 45 w 69"/>
                <a:gd name="T89" fmla="*/ 56 h 77"/>
                <a:gd name="T90" fmla="*/ 54 w 69"/>
                <a:gd name="T91" fmla="*/ 59 h 77"/>
                <a:gd name="T92" fmla="*/ 54 w 69"/>
                <a:gd name="T93" fmla="*/ 59 h 77"/>
                <a:gd name="T94" fmla="*/ 53 w 69"/>
                <a:gd name="T95" fmla="*/ 56 h 77"/>
                <a:gd name="T96" fmla="*/ 14 w 69"/>
                <a:gd name="T97" fmla="*/ 63 h 77"/>
                <a:gd name="T98" fmla="*/ 15 w 69"/>
                <a:gd name="T99" fmla="*/ 65 h 77"/>
                <a:gd name="T100" fmla="*/ 24 w 69"/>
                <a:gd name="T101" fmla="*/ 68 h 77"/>
                <a:gd name="T102" fmla="*/ 24 w 69"/>
                <a:gd name="T103" fmla="*/ 68 h 77"/>
                <a:gd name="T104" fmla="*/ 23 w 69"/>
                <a:gd name="T105" fmla="*/ 6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9" h="77">
                  <a:moveTo>
                    <a:pt x="61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2"/>
                    <a:pt x="57" y="0"/>
                    <a:pt x="55" y="0"/>
                  </a:cubicBezTo>
                  <a:cubicBezTo>
                    <a:pt x="53" y="0"/>
                    <a:pt x="51" y="2"/>
                    <a:pt x="51" y="5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2"/>
                    <a:pt x="43" y="0"/>
                    <a:pt x="41" y="0"/>
                  </a:cubicBezTo>
                  <a:cubicBezTo>
                    <a:pt x="39" y="0"/>
                    <a:pt x="37" y="2"/>
                    <a:pt x="37" y="5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2"/>
                    <a:pt x="29" y="0"/>
                    <a:pt x="27" y="0"/>
                  </a:cubicBezTo>
                  <a:cubicBezTo>
                    <a:pt x="25" y="0"/>
                    <a:pt x="24" y="2"/>
                    <a:pt x="24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2"/>
                    <a:pt x="16" y="0"/>
                    <a:pt x="14" y="0"/>
                  </a:cubicBezTo>
                  <a:cubicBezTo>
                    <a:pt x="11" y="0"/>
                    <a:pt x="10" y="2"/>
                    <a:pt x="10" y="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3" y="7"/>
                    <a:pt x="0" y="10"/>
                    <a:pt x="0" y="1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4"/>
                    <a:pt x="3" y="77"/>
                    <a:pt x="7" y="77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65" y="77"/>
                    <a:pt x="69" y="74"/>
                    <a:pt x="69" y="69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9" y="10"/>
                    <a:pt x="65" y="7"/>
                    <a:pt x="61" y="7"/>
                  </a:cubicBezTo>
                  <a:close/>
                  <a:moveTo>
                    <a:pt x="7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5"/>
                    <a:pt x="11" y="17"/>
                    <a:pt x="14" y="17"/>
                  </a:cubicBezTo>
                  <a:cubicBezTo>
                    <a:pt x="16" y="17"/>
                    <a:pt x="17" y="15"/>
                    <a:pt x="17" y="13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5"/>
                    <a:pt x="25" y="17"/>
                    <a:pt x="27" y="17"/>
                  </a:cubicBezTo>
                  <a:cubicBezTo>
                    <a:pt x="29" y="17"/>
                    <a:pt x="31" y="15"/>
                    <a:pt x="31" y="13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5"/>
                    <a:pt x="39" y="17"/>
                    <a:pt x="41" y="17"/>
                  </a:cubicBezTo>
                  <a:cubicBezTo>
                    <a:pt x="43" y="17"/>
                    <a:pt x="45" y="15"/>
                    <a:pt x="45" y="13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5"/>
                    <a:pt x="53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4" y="10"/>
                    <a:pt x="66" y="12"/>
                    <a:pt x="66" y="14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2"/>
                    <a:pt x="5" y="10"/>
                    <a:pt x="7" y="10"/>
                  </a:cubicBezTo>
                  <a:close/>
                  <a:moveTo>
                    <a:pt x="3" y="28"/>
                  </a:moveTo>
                  <a:cubicBezTo>
                    <a:pt x="66" y="28"/>
                    <a:pt x="66" y="28"/>
                    <a:pt x="66" y="28"/>
                  </a:cubicBezTo>
                  <a:cubicBezTo>
                    <a:pt x="66" y="69"/>
                    <a:pt x="66" y="69"/>
                    <a:pt x="66" y="69"/>
                  </a:cubicBezTo>
                  <a:cubicBezTo>
                    <a:pt x="66" y="72"/>
                    <a:pt x="64" y="74"/>
                    <a:pt x="61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5" y="74"/>
                    <a:pt x="3" y="72"/>
                    <a:pt x="3" y="69"/>
                  </a:cubicBezTo>
                  <a:lnTo>
                    <a:pt x="3" y="28"/>
                  </a:lnTo>
                  <a:close/>
                  <a:moveTo>
                    <a:pt x="34" y="39"/>
                  </a:moveTo>
                  <a:cubicBezTo>
                    <a:pt x="36" y="39"/>
                    <a:pt x="37" y="38"/>
                    <a:pt x="37" y="36"/>
                  </a:cubicBezTo>
                  <a:cubicBezTo>
                    <a:pt x="37" y="34"/>
                    <a:pt x="36" y="33"/>
                    <a:pt x="34" y="33"/>
                  </a:cubicBezTo>
                  <a:cubicBezTo>
                    <a:pt x="33" y="33"/>
                    <a:pt x="31" y="34"/>
                    <a:pt x="31" y="36"/>
                  </a:cubicBezTo>
                  <a:cubicBezTo>
                    <a:pt x="31" y="38"/>
                    <a:pt x="33" y="39"/>
                    <a:pt x="34" y="39"/>
                  </a:cubicBezTo>
                  <a:close/>
                  <a:moveTo>
                    <a:pt x="34" y="35"/>
                  </a:moveTo>
                  <a:cubicBezTo>
                    <a:pt x="35" y="35"/>
                    <a:pt x="35" y="36"/>
                    <a:pt x="35" y="36"/>
                  </a:cubicBezTo>
                  <a:cubicBezTo>
                    <a:pt x="35" y="36"/>
                    <a:pt x="35" y="37"/>
                    <a:pt x="34" y="37"/>
                  </a:cubicBezTo>
                  <a:cubicBezTo>
                    <a:pt x="34" y="37"/>
                    <a:pt x="33" y="36"/>
                    <a:pt x="33" y="36"/>
                  </a:cubicBezTo>
                  <a:cubicBezTo>
                    <a:pt x="33" y="36"/>
                    <a:pt x="34" y="35"/>
                    <a:pt x="34" y="35"/>
                  </a:cubicBezTo>
                  <a:close/>
                  <a:moveTo>
                    <a:pt x="44" y="39"/>
                  </a:moveTo>
                  <a:cubicBezTo>
                    <a:pt x="46" y="39"/>
                    <a:pt x="47" y="38"/>
                    <a:pt x="47" y="36"/>
                  </a:cubicBezTo>
                  <a:cubicBezTo>
                    <a:pt x="47" y="34"/>
                    <a:pt x="46" y="33"/>
                    <a:pt x="44" y="33"/>
                  </a:cubicBezTo>
                  <a:cubicBezTo>
                    <a:pt x="43" y="33"/>
                    <a:pt x="41" y="34"/>
                    <a:pt x="41" y="36"/>
                  </a:cubicBezTo>
                  <a:cubicBezTo>
                    <a:pt x="41" y="38"/>
                    <a:pt x="43" y="39"/>
                    <a:pt x="44" y="39"/>
                  </a:cubicBezTo>
                  <a:close/>
                  <a:moveTo>
                    <a:pt x="44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45" y="36"/>
                    <a:pt x="45" y="37"/>
                    <a:pt x="44" y="37"/>
                  </a:cubicBezTo>
                  <a:cubicBezTo>
                    <a:pt x="44" y="37"/>
                    <a:pt x="43" y="36"/>
                    <a:pt x="43" y="36"/>
                  </a:cubicBezTo>
                  <a:cubicBezTo>
                    <a:pt x="43" y="36"/>
                    <a:pt x="44" y="35"/>
                    <a:pt x="44" y="35"/>
                  </a:cubicBezTo>
                  <a:close/>
                  <a:moveTo>
                    <a:pt x="54" y="39"/>
                  </a:moveTo>
                  <a:cubicBezTo>
                    <a:pt x="56" y="39"/>
                    <a:pt x="57" y="38"/>
                    <a:pt x="57" y="36"/>
                  </a:cubicBezTo>
                  <a:cubicBezTo>
                    <a:pt x="57" y="34"/>
                    <a:pt x="56" y="33"/>
                    <a:pt x="54" y="33"/>
                  </a:cubicBezTo>
                  <a:cubicBezTo>
                    <a:pt x="52" y="33"/>
                    <a:pt x="51" y="34"/>
                    <a:pt x="51" y="36"/>
                  </a:cubicBezTo>
                  <a:cubicBezTo>
                    <a:pt x="51" y="38"/>
                    <a:pt x="52" y="39"/>
                    <a:pt x="54" y="39"/>
                  </a:cubicBezTo>
                  <a:close/>
                  <a:moveTo>
                    <a:pt x="54" y="35"/>
                  </a:moveTo>
                  <a:cubicBezTo>
                    <a:pt x="55" y="35"/>
                    <a:pt x="55" y="36"/>
                    <a:pt x="55" y="36"/>
                  </a:cubicBezTo>
                  <a:cubicBezTo>
                    <a:pt x="55" y="36"/>
                    <a:pt x="55" y="37"/>
                    <a:pt x="54" y="37"/>
                  </a:cubicBezTo>
                  <a:cubicBezTo>
                    <a:pt x="54" y="37"/>
                    <a:pt x="53" y="36"/>
                    <a:pt x="53" y="36"/>
                  </a:cubicBezTo>
                  <a:cubicBezTo>
                    <a:pt x="53" y="36"/>
                    <a:pt x="54" y="35"/>
                    <a:pt x="54" y="35"/>
                  </a:cubicBezTo>
                  <a:close/>
                  <a:moveTo>
                    <a:pt x="14" y="49"/>
                  </a:moveTo>
                  <a:cubicBezTo>
                    <a:pt x="16" y="49"/>
                    <a:pt x="17" y="47"/>
                    <a:pt x="17" y="46"/>
                  </a:cubicBezTo>
                  <a:cubicBezTo>
                    <a:pt x="17" y="44"/>
                    <a:pt x="16" y="43"/>
                    <a:pt x="14" y="43"/>
                  </a:cubicBezTo>
                  <a:cubicBezTo>
                    <a:pt x="13" y="43"/>
                    <a:pt x="11" y="44"/>
                    <a:pt x="11" y="46"/>
                  </a:cubicBezTo>
                  <a:cubicBezTo>
                    <a:pt x="11" y="47"/>
                    <a:pt x="13" y="49"/>
                    <a:pt x="14" y="49"/>
                  </a:cubicBezTo>
                  <a:close/>
                  <a:moveTo>
                    <a:pt x="14" y="45"/>
                  </a:moveTo>
                  <a:cubicBezTo>
                    <a:pt x="15" y="45"/>
                    <a:pt x="15" y="45"/>
                    <a:pt x="15" y="46"/>
                  </a:cubicBezTo>
                  <a:cubicBezTo>
                    <a:pt x="15" y="46"/>
                    <a:pt x="15" y="47"/>
                    <a:pt x="14" y="47"/>
                  </a:cubicBezTo>
                  <a:cubicBezTo>
                    <a:pt x="14" y="47"/>
                    <a:pt x="13" y="46"/>
                    <a:pt x="13" y="46"/>
                  </a:cubicBezTo>
                  <a:cubicBezTo>
                    <a:pt x="13" y="45"/>
                    <a:pt x="14" y="45"/>
                    <a:pt x="14" y="45"/>
                  </a:cubicBezTo>
                  <a:close/>
                  <a:moveTo>
                    <a:pt x="24" y="49"/>
                  </a:moveTo>
                  <a:cubicBezTo>
                    <a:pt x="26" y="49"/>
                    <a:pt x="27" y="47"/>
                    <a:pt x="27" y="46"/>
                  </a:cubicBezTo>
                  <a:cubicBezTo>
                    <a:pt x="27" y="44"/>
                    <a:pt x="26" y="43"/>
                    <a:pt x="24" y="43"/>
                  </a:cubicBezTo>
                  <a:cubicBezTo>
                    <a:pt x="23" y="43"/>
                    <a:pt x="21" y="44"/>
                    <a:pt x="21" y="46"/>
                  </a:cubicBezTo>
                  <a:cubicBezTo>
                    <a:pt x="21" y="47"/>
                    <a:pt x="23" y="49"/>
                    <a:pt x="24" y="49"/>
                  </a:cubicBezTo>
                  <a:close/>
                  <a:moveTo>
                    <a:pt x="24" y="45"/>
                  </a:moveTo>
                  <a:cubicBezTo>
                    <a:pt x="25" y="45"/>
                    <a:pt x="25" y="45"/>
                    <a:pt x="25" y="46"/>
                  </a:cubicBezTo>
                  <a:cubicBezTo>
                    <a:pt x="25" y="46"/>
                    <a:pt x="25" y="47"/>
                    <a:pt x="24" y="47"/>
                  </a:cubicBezTo>
                  <a:cubicBezTo>
                    <a:pt x="24" y="47"/>
                    <a:pt x="23" y="46"/>
                    <a:pt x="23" y="46"/>
                  </a:cubicBezTo>
                  <a:cubicBezTo>
                    <a:pt x="23" y="45"/>
                    <a:pt x="24" y="45"/>
                    <a:pt x="24" y="45"/>
                  </a:cubicBezTo>
                  <a:close/>
                  <a:moveTo>
                    <a:pt x="34" y="49"/>
                  </a:moveTo>
                  <a:cubicBezTo>
                    <a:pt x="36" y="49"/>
                    <a:pt x="37" y="47"/>
                    <a:pt x="37" y="46"/>
                  </a:cubicBezTo>
                  <a:cubicBezTo>
                    <a:pt x="37" y="44"/>
                    <a:pt x="36" y="43"/>
                    <a:pt x="34" y="43"/>
                  </a:cubicBezTo>
                  <a:cubicBezTo>
                    <a:pt x="33" y="43"/>
                    <a:pt x="31" y="44"/>
                    <a:pt x="31" y="46"/>
                  </a:cubicBezTo>
                  <a:cubicBezTo>
                    <a:pt x="31" y="47"/>
                    <a:pt x="33" y="49"/>
                    <a:pt x="34" y="49"/>
                  </a:cubicBezTo>
                  <a:close/>
                  <a:moveTo>
                    <a:pt x="34" y="45"/>
                  </a:moveTo>
                  <a:cubicBezTo>
                    <a:pt x="35" y="45"/>
                    <a:pt x="35" y="45"/>
                    <a:pt x="35" y="46"/>
                  </a:cubicBezTo>
                  <a:cubicBezTo>
                    <a:pt x="35" y="46"/>
                    <a:pt x="35" y="47"/>
                    <a:pt x="34" y="47"/>
                  </a:cubicBezTo>
                  <a:cubicBezTo>
                    <a:pt x="34" y="47"/>
                    <a:pt x="33" y="46"/>
                    <a:pt x="33" y="46"/>
                  </a:cubicBezTo>
                  <a:cubicBezTo>
                    <a:pt x="33" y="45"/>
                    <a:pt x="34" y="45"/>
                    <a:pt x="34" y="45"/>
                  </a:cubicBezTo>
                  <a:close/>
                  <a:moveTo>
                    <a:pt x="44" y="49"/>
                  </a:moveTo>
                  <a:cubicBezTo>
                    <a:pt x="46" y="49"/>
                    <a:pt x="47" y="47"/>
                    <a:pt x="47" y="46"/>
                  </a:cubicBezTo>
                  <a:cubicBezTo>
                    <a:pt x="47" y="44"/>
                    <a:pt x="46" y="43"/>
                    <a:pt x="44" y="43"/>
                  </a:cubicBezTo>
                  <a:cubicBezTo>
                    <a:pt x="43" y="43"/>
                    <a:pt x="41" y="44"/>
                    <a:pt x="41" y="46"/>
                  </a:cubicBezTo>
                  <a:cubicBezTo>
                    <a:pt x="41" y="47"/>
                    <a:pt x="43" y="49"/>
                    <a:pt x="44" y="49"/>
                  </a:cubicBezTo>
                  <a:close/>
                  <a:moveTo>
                    <a:pt x="44" y="45"/>
                  </a:moveTo>
                  <a:cubicBezTo>
                    <a:pt x="45" y="45"/>
                    <a:pt x="45" y="45"/>
                    <a:pt x="45" y="46"/>
                  </a:cubicBezTo>
                  <a:cubicBezTo>
                    <a:pt x="45" y="46"/>
                    <a:pt x="45" y="47"/>
                    <a:pt x="44" y="47"/>
                  </a:cubicBezTo>
                  <a:cubicBezTo>
                    <a:pt x="44" y="47"/>
                    <a:pt x="43" y="46"/>
                    <a:pt x="43" y="46"/>
                  </a:cubicBezTo>
                  <a:cubicBezTo>
                    <a:pt x="43" y="45"/>
                    <a:pt x="44" y="45"/>
                    <a:pt x="44" y="45"/>
                  </a:cubicBezTo>
                  <a:close/>
                  <a:moveTo>
                    <a:pt x="54" y="49"/>
                  </a:moveTo>
                  <a:cubicBezTo>
                    <a:pt x="56" y="49"/>
                    <a:pt x="57" y="47"/>
                    <a:pt x="57" y="46"/>
                  </a:cubicBezTo>
                  <a:cubicBezTo>
                    <a:pt x="57" y="44"/>
                    <a:pt x="56" y="43"/>
                    <a:pt x="54" y="43"/>
                  </a:cubicBezTo>
                  <a:cubicBezTo>
                    <a:pt x="52" y="43"/>
                    <a:pt x="51" y="44"/>
                    <a:pt x="51" y="46"/>
                  </a:cubicBezTo>
                  <a:cubicBezTo>
                    <a:pt x="51" y="47"/>
                    <a:pt x="52" y="49"/>
                    <a:pt x="54" y="49"/>
                  </a:cubicBezTo>
                  <a:close/>
                  <a:moveTo>
                    <a:pt x="54" y="45"/>
                  </a:moveTo>
                  <a:cubicBezTo>
                    <a:pt x="55" y="45"/>
                    <a:pt x="55" y="45"/>
                    <a:pt x="55" y="46"/>
                  </a:cubicBezTo>
                  <a:cubicBezTo>
                    <a:pt x="55" y="46"/>
                    <a:pt x="55" y="47"/>
                    <a:pt x="54" y="47"/>
                  </a:cubicBezTo>
                  <a:cubicBezTo>
                    <a:pt x="54" y="47"/>
                    <a:pt x="53" y="46"/>
                    <a:pt x="53" y="46"/>
                  </a:cubicBezTo>
                  <a:cubicBezTo>
                    <a:pt x="53" y="45"/>
                    <a:pt x="54" y="45"/>
                    <a:pt x="54" y="45"/>
                  </a:cubicBezTo>
                  <a:close/>
                  <a:moveTo>
                    <a:pt x="14" y="59"/>
                  </a:moveTo>
                  <a:cubicBezTo>
                    <a:pt x="16" y="59"/>
                    <a:pt x="17" y="57"/>
                    <a:pt x="17" y="56"/>
                  </a:cubicBezTo>
                  <a:cubicBezTo>
                    <a:pt x="17" y="54"/>
                    <a:pt x="16" y="53"/>
                    <a:pt x="14" y="53"/>
                  </a:cubicBezTo>
                  <a:cubicBezTo>
                    <a:pt x="13" y="53"/>
                    <a:pt x="11" y="54"/>
                    <a:pt x="11" y="56"/>
                  </a:cubicBezTo>
                  <a:cubicBezTo>
                    <a:pt x="11" y="57"/>
                    <a:pt x="13" y="59"/>
                    <a:pt x="14" y="59"/>
                  </a:cubicBezTo>
                  <a:close/>
                  <a:moveTo>
                    <a:pt x="14" y="55"/>
                  </a:moveTo>
                  <a:cubicBezTo>
                    <a:pt x="15" y="55"/>
                    <a:pt x="15" y="55"/>
                    <a:pt x="15" y="56"/>
                  </a:cubicBezTo>
                  <a:cubicBezTo>
                    <a:pt x="15" y="56"/>
                    <a:pt x="15" y="57"/>
                    <a:pt x="14" y="57"/>
                  </a:cubicBezTo>
                  <a:cubicBezTo>
                    <a:pt x="14" y="57"/>
                    <a:pt x="13" y="56"/>
                    <a:pt x="13" y="56"/>
                  </a:cubicBezTo>
                  <a:cubicBezTo>
                    <a:pt x="13" y="55"/>
                    <a:pt x="14" y="55"/>
                    <a:pt x="14" y="55"/>
                  </a:cubicBezTo>
                  <a:close/>
                  <a:moveTo>
                    <a:pt x="24" y="59"/>
                  </a:moveTo>
                  <a:cubicBezTo>
                    <a:pt x="26" y="59"/>
                    <a:pt x="27" y="57"/>
                    <a:pt x="27" y="56"/>
                  </a:cubicBezTo>
                  <a:cubicBezTo>
                    <a:pt x="27" y="54"/>
                    <a:pt x="26" y="53"/>
                    <a:pt x="24" y="53"/>
                  </a:cubicBezTo>
                  <a:cubicBezTo>
                    <a:pt x="23" y="53"/>
                    <a:pt x="21" y="54"/>
                    <a:pt x="21" y="56"/>
                  </a:cubicBezTo>
                  <a:cubicBezTo>
                    <a:pt x="21" y="57"/>
                    <a:pt x="23" y="59"/>
                    <a:pt x="24" y="59"/>
                  </a:cubicBezTo>
                  <a:close/>
                  <a:moveTo>
                    <a:pt x="24" y="55"/>
                  </a:moveTo>
                  <a:cubicBezTo>
                    <a:pt x="25" y="55"/>
                    <a:pt x="25" y="55"/>
                    <a:pt x="25" y="56"/>
                  </a:cubicBezTo>
                  <a:cubicBezTo>
                    <a:pt x="25" y="56"/>
                    <a:pt x="25" y="57"/>
                    <a:pt x="24" y="57"/>
                  </a:cubicBezTo>
                  <a:cubicBezTo>
                    <a:pt x="24" y="57"/>
                    <a:pt x="23" y="56"/>
                    <a:pt x="23" y="56"/>
                  </a:cubicBezTo>
                  <a:cubicBezTo>
                    <a:pt x="23" y="55"/>
                    <a:pt x="24" y="55"/>
                    <a:pt x="24" y="55"/>
                  </a:cubicBezTo>
                  <a:close/>
                  <a:moveTo>
                    <a:pt x="34" y="59"/>
                  </a:moveTo>
                  <a:cubicBezTo>
                    <a:pt x="36" y="59"/>
                    <a:pt x="37" y="57"/>
                    <a:pt x="37" y="56"/>
                  </a:cubicBezTo>
                  <a:cubicBezTo>
                    <a:pt x="37" y="54"/>
                    <a:pt x="36" y="53"/>
                    <a:pt x="34" y="53"/>
                  </a:cubicBezTo>
                  <a:cubicBezTo>
                    <a:pt x="33" y="53"/>
                    <a:pt x="31" y="54"/>
                    <a:pt x="31" y="56"/>
                  </a:cubicBezTo>
                  <a:cubicBezTo>
                    <a:pt x="31" y="57"/>
                    <a:pt x="33" y="59"/>
                    <a:pt x="34" y="59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6"/>
                  </a:cubicBezTo>
                  <a:cubicBezTo>
                    <a:pt x="35" y="56"/>
                    <a:pt x="35" y="57"/>
                    <a:pt x="34" y="57"/>
                  </a:cubicBezTo>
                  <a:cubicBezTo>
                    <a:pt x="34" y="57"/>
                    <a:pt x="33" y="56"/>
                    <a:pt x="33" y="56"/>
                  </a:cubicBezTo>
                  <a:cubicBezTo>
                    <a:pt x="33" y="55"/>
                    <a:pt x="34" y="55"/>
                    <a:pt x="34" y="55"/>
                  </a:cubicBezTo>
                  <a:close/>
                  <a:moveTo>
                    <a:pt x="44" y="59"/>
                  </a:moveTo>
                  <a:cubicBezTo>
                    <a:pt x="46" y="59"/>
                    <a:pt x="47" y="57"/>
                    <a:pt x="47" y="56"/>
                  </a:cubicBezTo>
                  <a:cubicBezTo>
                    <a:pt x="47" y="54"/>
                    <a:pt x="46" y="53"/>
                    <a:pt x="44" y="53"/>
                  </a:cubicBezTo>
                  <a:cubicBezTo>
                    <a:pt x="43" y="53"/>
                    <a:pt x="41" y="54"/>
                    <a:pt x="41" y="56"/>
                  </a:cubicBezTo>
                  <a:cubicBezTo>
                    <a:pt x="41" y="57"/>
                    <a:pt x="43" y="59"/>
                    <a:pt x="44" y="59"/>
                  </a:cubicBezTo>
                  <a:close/>
                  <a:moveTo>
                    <a:pt x="44" y="55"/>
                  </a:moveTo>
                  <a:cubicBezTo>
                    <a:pt x="45" y="55"/>
                    <a:pt x="45" y="55"/>
                    <a:pt x="45" y="56"/>
                  </a:cubicBezTo>
                  <a:cubicBezTo>
                    <a:pt x="45" y="56"/>
                    <a:pt x="45" y="57"/>
                    <a:pt x="44" y="57"/>
                  </a:cubicBezTo>
                  <a:cubicBezTo>
                    <a:pt x="44" y="57"/>
                    <a:pt x="43" y="56"/>
                    <a:pt x="43" y="56"/>
                  </a:cubicBezTo>
                  <a:cubicBezTo>
                    <a:pt x="43" y="55"/>
                    <a:pt x="44" y="55"/>
                    <a:pt x="44" y="55"/>
                  </a:cubicBezTo>
                  <a:close/>
                  <a:moveTo>
                    <a:pt x="54" y="59"/>
                  </a:moveTo>
                  <a:cubicBezTo>
                    <a:pt x="56" y="59"/>
                    <a:pt x="57" y="57"/>
                    <a:pt x="57" y="56"/>
                  </a:cubicBezTo>
                  <a:cubicBezTo>
                    <a:pt x="57" y="54"/>
                    <a:pt x="56" y="53"/>
                    <a:pt x="54" y="53"/>
                  </a:cubicBezTo>
                  <a:cubicBezTo>
                    <a:pt x="52" y="53"/>
                    <a:pt x="51" y="54"/>
                    <a:pt x="51" y="56"/>
                  </a:cubicBezTo>
                  <a:cubicBezTo>
                    <a:pt x="51" y="57"/>
                    <a:pt x="52" y="59"/>
                    <a:pt x="54" y="59"/>
                  </a:cubicBezTo>
                  <a:close/>
                  <a:moveTo>
                    <a:pt x="54" y="55"/>
                  </a:moveTo>
                  <a:cubicBezTo>
                    <a:pt x="55" y="55"/>
                    <a:pt x="55" y="55"/>
                    <a:pt x="55" y="56"/>
                  </a:cubicBezTo>
                  <a:cubicBezTo>
                    <a:pt x="55" y="56"/>
                    <a:pt x="55" y="57"/>
                    <a:pt x="54" y="57"/>
                  </a:cubicBezTo>
                  <a:cubicBezTo>
                    <a:pt x="54" y="57"/>
                    <a:pt x="53" y="56"/>
                    <a:pt x="53" y="56"/>
                  </a:cubicBezTo>
                  <a:cubicBezTo>
                    <a:pt x="53" y="55"/>
                    <a:pt x="54" y="55"/>
                    <a:pt x="54" y="55"/>
                  </a:cubicBezTo>
                  <a:close/>
                  <a:moveTo>
                    <a:pt x="14" y="68"/>
                  </a:moveTo>
                  <a:cubicBezTo>
                    <a:pt x="16" y="68"/>
                    <a:pt x="17" y="67"/>
                    <a:pt x="17" y="65"/>
                  </a:cubicBezTo>
                  <a:cubicBezTo>
                    <a:pt x="17" y="64"/>
                    <a:pt x="16" y="63"/>
                    <a:pt x="14" y="63"/>
                  </a:cubicBezTo>
                  <a:cubicBezTo>
                    <a:pt x="13" y="63"/>
                    <a:pt x="11" y="64"/>
                    <a:pt x="11" y="65"/>
                  </a:cubicBezTo>
                  <a:cubicBezTo>
                    <a:pt x="11" y="67"/>
                    <a:pt x="13" y="68"/>
                    <a:pt x="14" y="68"/>
                  </a:cubicBezTo>
                  <a:close/>
                  <a:moveTo>
                    <a:pt x="14" y="65"/>
                  </a:moveTo>
                  <a:cubicBezTo>
                    <a:pt x="15" y="65"/>
                    <a:pt x="15" y="65"/>
                    <a:pt x="15" y="65"/>
                  </a:cubicBezTo>
                  <a:cubicBezTo>
                    <a:pt x="15" y="66"/>
                    <a:pt x="15" y="66"/>
                    <a:pt x="14" y="66"/>
                  </a:cubicBezTo>
                  <a:cubicBezTo>
                    <a:pt x="14" y="66"/>
                    <a:pt x="13" y="66"/>
                    <a:pt x="13" y="65"/>
                  </a:cubicBezTo>
                  <a:cubicBezTo>
                    <a:pt x="13" y="65"/>
                    <a:pt x="14" y="65"/>
                    <a:pt x="14" y="65"/>
                  </a:cubicBezTo>
                  <a:close/>
                  <a:moveTo>
                    <a:pt x="24" y="68"/>
                  </a:moveTo>
                  <a:cubicBezTo>
                    <a:pt x="26" y="68"/>
                    <a:pt x="27" y="67"/>
                    <a:pt x="27" y="65"/>
                  </a:cubicBezTo>
                  <a:cubicBezTo>
                    <a:pt x="27" y="64"/>
                    <a:pt x="26" y="63"/>
                    <a:pt x="24" y="63"/>
                  </a:cubicBezTo>
                  <a:cubicBezTo>
                    <a:pt x="23" y="63"/>
                    <a:pt x="21" y="64"/>
                    <a:pt x="21" y="65"/>
                  </a:cubicBezTo>
                  <a:cubicBezTo>
                    <a:pt x="21" y="67"/>
                    <a:pt x="23" y="68"/>
                    <a:pt x="24" y="68"/>
                  </a:cubicBezTo>
                  <a:close/>
                  <a:moveTo>
                    <a:pt x="24" y="65"/>
                  </a:moveTo>
                  <a:cubicBezTo>
                    <a:pt x="25" y="65"/>
                    <a:pt x="25" y="65"/>
                    <a:pt x="25" y="65"/>
                  </a:cubicBezTo>
                  <a:cubicBezTo>
                    <a:pt x="25" y="66"/>
                    <a:pt x="25" y="66"/>
                    <a:pt x="24" y="66"/>
                  </a:cubicBezTo>
                  <a:cubicBezTo>
                    <a:pt x="24" y="66"/>
                    <a:pt x="23" y="66"/>
                    <a:pt x="23" y="65"/>
                  </a:cubicBezTo>
                  <a:cubicBezTo>
                    <a:pt x="23" y="65"/>
                    <a:pt x="24" y="65"/>
                    <a:pt x="24" y="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4" name="Freeform 33"/>
            <p:cNvSpPr>
              <a:spLocks noEditPoints="1"/>
            </p:cNvSpPr>
            <p:nvPr/>
          </p:nvSpPr>
          <p:spPr bwMode="auto">
            <a:xfrm>
              <a:off x="3045707" y="2808932"/>
              <a:ext cx="382175" cy="391496"/>
            </a:xfrm>
            <a:custGeom>
              <a:avLst/>
              <a:gdLst>
                <a:gd name="T0" fmla="*/ 8 w 52"/>
                <a:gd name="T1" fmla="*/ 19 h 53"/>
                <a:gd name="T2" fmla="*/ 8 w 52"/>
                <a:gd name="T3" fmla="*/ 19 h 53"/>
                <a:gd name="T4" fmla="*/ 8 w 52"/>
                <a:gd name="T5" fmla="*/ 18 h 53"/>
                <a:gd name="T6" fmla="*/ 8 w 52"/>
                <a:gd name="T7" fmla="*/ 17 h 53"/>
                <a:gd name="T8" fmla="*/ 8 w 52"/>
                <a:gd name="T9" fmla="*/ 17 h 53"/>
                <a:gd name="T10" fmla="*/ 15 w 52"/>
                <a:gd name="T11" fmla="*/ 10 h 53"/>
                <a:gd name="T12" fmla="*/ 17 w 52"/>
                <a:gd name="T13" fmla="*/ 10 h 53"/>
                <a:gd name="T14" fmla="*/ 17 w 52"/>
                <a:gd name="T15" fmla="*/ 12 h 53"/>
                <a:gd name="T16" fmla="*/ 13 w 52"/>
                <a:gd name="T17" fmla="*/ 17 h 53"/>
                <a:gd name="T18" fmla="*/ 39 w 52"/>
                <a:gd name="T19" fmla="*/ 17 h 53"/>
                <a:gd name="T20" fmla="*/ 40 w 52"/>
                <a:gd name="T21" fmla="*/ 18 h 53"/>
                <a:gd name="T22" fmla="*/ 39 w 52"/>
                <a:gd name="T23" fmla="*/ 20 h 53"/>
                <a:gd name="T24" fmla="*/ 13 w 52"/>
                <a:gd name="T25" fmla="*/ 20 h 53"/>
                <a:gd name="T26" fmla="*/ 17 w 52"/>
                <a:gd name="T27" fmla="*/ 24 h 53"/>
                <a:gd name="T28" fmla="*/ 17 w 52"/>
                <a:gd name="T29" fmla="*/ 26 h 53"/>
                <a:gd name="T30" fmla="*/ 16 w 52"/>
                <a:gd name="T31" fmla="*/ 26 h 53"/>
                <a:gd name="T32" fmla="*/ 15 w 52"/>
                <a:gd name="T33" fmla="*/ 26 h 53"/>
                <a:gd name="T34" fmla="*/ 8 w 52"/>
                <a:gd name="T35" fmla="*/ 19 h 53"/>
                <a:gd name="T36" fmla="*/ 43 w 52"/>
                <a:gd name="T37" fmla="*/ 34 h 53"/>
                <a:gd name="T38" fmla="*/ 43 w 52"/>
                <a:gd name="T39" fmla="*/ 34 h 53"/>
                <a:gd name="T40" fmla="*/ 36 w 52"/>
                <a:gd name="T41" fmla="*/ 27 h 53"/>
                <a:gd name="T42" fmla="*/ 34 w 52"/>
                <a:gd name="T43" fmla="*/ 27 h 53"/>
                <a:gd name="T44" fmla="*/ 34 w 52"/>
                <a:gd name="T45" fmla="*/ 29 h 53"/>
                <a:gd name="T46" fmla="*/ 39 w 52"/>
                <a:gd name="T47" fmla="*/ 33 h 53"/>
                <a:gd name="T48" fmla="*/ 13 w 52"/>
                <a:gd name="T49" fmla="*/ 33 h 53"/>
                <a:gd name="T50" fmla="*/ 11 w 52"/>
                <a:gd name="T51" fmla="*/ 35 h 53"/>
                <a:gd name="T52" fmla="*/ 13 w 52"/>
                <a:gd name="T53" fmla="*/ 36 h 53"/>
                <a:gd name="T54" fmla="*/ 39 w 52"/>
                <a:gd name="T55" fmla="*/ 36 h 53"/>
                <a:gd name="T56" fmla="*/ 34 w 52"/>
                <a:gd name="T57" fmla="*/ 41 h 53"/>
                <a:gd name="T58" fmla="*/ 34 w 52"/>
                <a:gd name="T59" fmla="*/ 43 h 53"/>
                <a:gd name="T60" fmla="*/ 35 w 52"/>
                <a:gd name="T61" fmla="*/ 43 h 53"/>
                <a:gd name="T62" fmla="*/ 36 w 52"/>
                <a:gd name="T63" fmla="*/ 43 h 53"/>
                <a:gd name="T64" fmla="*/ 43 w 52"/>
                <a:gd name="T65" fmla="*/ 36 h 53"/>
                <a:gd name="T66" fmla="*/ 43 w 52"/>
                <a:gd name="T67" fmla="*/ 36 h 53"/>
                <a:gd name="T68" fmla="*/ 44 w 52"/>
                <a:gd name="T69" fmla="*/ 35 h 53"/>
                <a:gd name="T70" fmla="*/ 43 w 52"/>
                <a:gd name="T71" fmla="*/ 34 h 53"/>
                <a:gd name="T72" fmla="*/ 52 w 52"/>
                <a:gd name="T73" fmla="*/ 7 h 53"/>
                <a:gd name="T74" fmla="*/ 52 w 52"/>
                <a:gd name="T75" fmla="*/ 45 h 53"/>
                <a:gd name="T76" fmla="*/ 45 w 52"/>
                <a:gd name="T77" fmla="*/ 53 h 53"/>
                <a:gd name="T78" fmla="*/ 7 w 52"/>
                <a:gd name="T79" fmla="*/ 53 h 53"/>
                <a:gd name="T80" fmla="*/ 0 w 52"/>
                <a:gd name="T81" fmla="*/ 45 h 53"/>
                <a:gd name="T82" fmla="*/ 0 w 52"/>
                <a:gd name="T83" fmla="*/ 7 h 53"/>
                <a:gd name="T84" fmla="*/ 7 w 52"/>
                <a:gd name="T85" fmla="*/ 0 h 53"/>
                <a:gd name="T86" fmla="*/ 45 w 52"/>
                <a:gd name="T87" fmla="*/ 0 h 53"/>
                <a:gd name="T88" fmla="*/ 52 w 52"/>
                <a:gd name="T89" fmla="*/ 7 h 53"/>
                <a:gd name="T90" fmla="*/ 49 w 52"/>
                <a:gd name="T91" fmla="*/ 7 h 53"/>
                <a:gd name="T92" fmla="*/ 45 w 52"/>
                <a:gd name="T93" fmla="*/ 3 h 53"/>
                <a:gd name="T94" fmla="*/ 7 w 52"/>
                <a:gd name="T95" fmla="*/ 3 h 53"/>
                <a:gd name="T96" fmla="*/ 3 w 52"/>
                <a:gd name="T97" fmla="*/ 7 h 53"/>
                <a:gd name="T98" fmla="*/ 3 w 52"/>
                <a:gd name="T99" fmla="*/ 45 h 53"/>
                <a:gd name="T100" fmla="*/ 7 w 52"/>
                <a:gd name="T101" fmla="*/ 50 h 53"/>
                <a:gd name="T102" fmla="*/ 45 w 52"/>
                <a:gd name="T103" fmla="*/ 50 h 53"/>
                <a:gd name="T104" fmla="*/ 49 w 52"/>
                <a:gd name="T105" fmla="*/ 45 h 53"/>
                <a:gd name="T106" fmla="*/ 49 w 52"/>
                <a:gd name="T10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2" h="53">
                  <a:moveTo>
                    <a:pt x="8" y="19"/>
                  </a:move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8" y="18"/>
                    <a:pt x="8" y="18"/>
                  </a:cubicBezTo>
                  <a:cubicBezTo>
                    <a:pt x="8" y="18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6" y="9"/>
                    <a:pt x="17" y="10"/>
                  </a:cubicBezTo>
                  <a:cubicBezTo>
                    <a:pt x="18" y="11"/>
                    <a:pt x="18" y="12"/>
                    <a:pt x="17" y="12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8"/>
                  </a:cubicBezTo>
                  <a:cubicBezTo>
                    <a:pt x="40" y="19"/>
                    <a:pt x="40" y="20"/>
                    <a:pt x="39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8" y="24"/>
                    <a:pt x="18" y="25"/>
                    <a:pt x="17" y="26"/>
                  </a:cubicBezTo>
                  <a:cubicBezTo>
                    <a:pt x="17" y="26"/>
                    <a:pt x="16" y="26"/>
                    <a:pt x="16" y="26"/>
                  </a:cubicBezTo>
                  <a:cubicBezTo>
                    <a:pt x="16" y="26"/>
                    <a:pt x="15" y="26"/>
                    <a:pt x="15" y="26"/>
                  </a:cubicBezTo>
                  <a:lnTo>
                    <a:pt x="8" y="19"/>
                  </a:lnTo>
                  <a:close/>
                  <a:moveTo>
                    <a:pt x="43" y="34"/>
                  </a:moveTo>
                  <a:cubicBezTo>
                    <a:pt x="43" y="34"/>
                    <a:pt x="43" y="34"/>
                    <a:pt x="43" y="34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5" y="26"/>
                    <a:pt x="34" y="27"/>
                  </a:cubicBezTo>
                  <a:cubicBezTo>
                    <a:pt x="34" y="28"/>
                    <a:pt x="34" y="29"/>
                    <a:pt x="34" y="29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2" y="33"/>
                    <a:pt x="11" y="34"/>
                    <a:pt x="11" y="35"/>
                  </a:cubicBezTo>
                  <a:cubicBezTo>
                    <a:pt x="11" y="36"/>
                    <a:pt x="12" y="36"/>
                    <a:pt x="13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2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4" y="36"/>
                    <a:pt x="44" y="35"/>
                    <a:pt x="44" y="35"/>
                  </a:cubicBezTo>
                  <a:cubicBezTo>
                    <a:pt x="44" y="35"/>
                    <a:pt x="44" y="34"/>
                    <a:pt x="43" y="34"/>
                  </a:cubicBezTo>
                  <a:close/>
                  <a:moveTo>
                    <a:pt x="52" y="7"/>
                  </a:moveTo>
                  <a:cubicBezTo>
                    <a:pt x="52" y="45"/>
                    <a:pt x="52" y="45"/>
                    <a:pt x="52" y="45"/>
                  </a:cubicBezTo>
                  <a:cubicBezTo>
                    <a:pt x="52" y="49"/>
                    <a:pt x="49" y="53"/>
                    <a:pt x="45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49"/>
                    <a:pt x="0" y="4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4"/>
                    <a:pt x="52" y="7"/>
                  </a:cubicBezTo>
                  <a:close/>
                  <a:moveTo>
                    <a:pt x="49" y="7"/>
                  </a:moveTo>
                  <a:cubicBezTo>
                    <a:pt x="49" y="5"/>
                    <a:pt x="47" y="3"/>
                    <a:pt x="45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4" y="3"/>
                    <a:pt x="3" y="5"/>
                    <a:pt x="3" y="7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3" y="48"/>
                    <a:pt x="4" y="50"/>
                    <a:pt x="7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7" y="50"/>
                    <a:pt x="49" y="48"/>
                    <a:pt x="49" y="45"/>
                  </a:cubicBezTo>
                  <a:lnTo>
                    <a:pt x="49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5" name="Freeform 35"/>
            <p:cNvSpPr>
              <a:spLocks noEditPoints="1"/>
            </p:cNvSpPr>
            <p:nvPr/>
          </p:nvSpPr>
          <p:spPr bwMode="auto">
            <a:xfrm>
              <a:off x="5473374" y="2511750"/>
              <a:ext cx="346735" cy="331374"/>
            </a:xfrm>
            <a:custGeom>
              <a:avLst/>
              <a:gdLst>
                <a:gd name="T0" fmla="*/ 44 w 67"/>
                <a:gd name="T1" fmla="*/ 21 h 64"/>
                <a:gd name="T2" fmla="*/ 25 w 67"/>
                <a:gd name="T3" fmla="*/ 19 h 64"/>
                <a:gd name="T4" fmla="*/ 24 w 67"/>
                <a:gd name="T5" fmla="*/ 21 h 64"/>
                <a:gd name="T6" fmla="*/ 16 w 67"/>
                <a:gd name="T7" fmla="*/ 30 h 64"/>
                <a:gd name="T8" fmla="*/ 26 w 67"/>
                <a:gd name="T9" fmla="*/ 36 h 64"/>
                <a:gd name="T10" fmla="*/ 32 w 67"/>
                <a:gd name="T11" fmla="*/ 42 h 64"/>
                <a:gd name="T12" fmla="*/ 26 w 67"/>
                <a:gd name="T13" fmla="*/ 48 h 64"/>
                <a:gd name="T14" fmla="*/ 42 w 67"/>
                <a:gd name="T15" fmla="*/ 48 h 64"/>
                <a:gd name="T16" fmla="*/ 36 w 67"/>
                <a:gd name="T17" fmla="*/ 42 h 64"/>
                <a:gd name="T18" fmla="*/ 42 w 67"/>
                <a:gd name="T19" fmla="*/ 36 h 64"/>
                <a:gd name="T20" fmla="*/ 51 w 67"/>
                <a:gd name="T21" fmla="*/ 30 h 64"/>
                <a:gd name="T22" fmla="*/ 19 w 67"/>
                <a:gd name="T23" fmla="*/ 30 h 64"/>
                <a:gd name="T24" fmla="*/ 24 w 67"/>
                <a:gd name="T25" fmla="*/ 31 h 64"/>
                <a:gd name="T26" fmla="*/ 48 w 67"/>
                <a:gd name="T27" fmla="*/ 30 h 64"/>
                <a:gd name="T28" fmla="*/ 44 w 67"/>
                <a:gd name="T29" fmla="*/ 31 h 64"/>
                <a:gd name="T30" fmla="*/ 48 w 67"/>
                <a:gd name="T31" fmla="*/ 30 h 64"/>
                <a:gd name="T32" fmla="*/ 61 w 67"/>
                <a:gd name="T33" fmla="*/ 20 h 64"/>
                <a:gd name="T34" fmla="*/ 51 w 67"/>
                <a:gd name="T35" fmla="*/ 9 h 64"/>
                <a:gd name="T36" fmla="*/ 43 w 67"/>
                <a:gd name="T37" fmla="*/ 0 h 64"/>
                <a:gd name="T38" fmla="*/ 30 w 67"/>
                <a:gd name="T39" fmla="*/ 2 h 64"/>
                <a:gd name="T40" fmla="*/ 19 w 67"/>
                <a:gd name="T41" fmla="*/ 6 h 64"/>
                <a:gd name="T42" fmla="*/ 7 w 67"/>
                <a:gd name="T43" fmla="*/ 13 h 64"/>
                <a:gd name="T44" fmla="*/ 4 w 67"/>
                <a:gd name="T45" fmla="*/ 26 h 64"/>
                <a:gd name="T46" fmla="*/ 7 w 67"/>
                <a:gd name="T47" fmla="*/ 41 h 64"/>
                <a:gd name="T48" fmla="*/ 13 w 67"/>
                <a:gd name="T49" fmla="*/ 55 h 64"/>
                <a:gd name="T50" fmla="*/ 24 w 67"/>
                <a:gd name="T51" fmla="*/ 64 h 64"/>
                <a:gd name="T52" fmla="*/ 34 w 67"/>
                <a:gd name="T53" fmla="*/ 61 h 64"/>
                <a:gd name="T54" fmla="*/ 44 w 67"/>
                <a:gd name="T55" fmla="*/ 64 h 64"/>
                <a:gd name="T56" fmla="*/ 54 w 67"/>
                <a:gd name="T57" fmla="*/ 55 h 64"/>
                <a:gd name="T58" fmla="*/ 61 w 67"/>
                <a:gd name="T59" fmla="*/ 41 h 64"/>
                <a:gd name="T60" fmla="*/ 63 w 67"/>
                <a:gd name="T61" fmla="*/ 26 h 64"/>
                <a:gd name="T62" fmla="*/ 58 w 67"/>
                <a:gd name="T63" fmla="*/ 19 h 64"/>
                <a:gd name="T64" fmla="*/ 54 w 67"/>
                <a:gd name="T65" fmla="*/ 13 h 64"/>
                <a:gd name="T66" fmla="*/ 46 w 67"/>
                <a:gd name="T67" fmla="*/ 7 h 64"/>
                <a:gd name="T68" fmla="*/ 39 w 67"/>
                <a:gd name="T69" fmla="*/ 5 h 64"/>
                <a:gd name="T70" fmla="*/ 29 w 67"/>
                <a:gd name="T71" fmla="*/ 5 h 64"/>
                <a:gd name="T72" fmla="*/ 22 w 67"/>
                <a:gd name="T73" fmla="*/ 7 h 64"/>
                <a:gd name="T74" fmla="*/ 18 w 67"/>
                <a:gd name="T75" fmla="*/ 12 h 64"/>
                <a:gd name="T76" fmla="*/ 9 w 67"/>
                <a:gd name="T77" fmla="*/ 14 h 64"/>
                <a:gd name="T78" fmla="*/ 6 w 67"/>
                <a:gd name="T79" fmla="*/ 28 h 64"/>
                <a:gd name="T80" fmla="*/ 9 w 67"/>
                <a:gd name="T81" fmla="*/ 40 h 64"/>
                <a:gd name="T82" fmla="*/ 9 w 67"/>
                <a:gd name="T83" fmla="*/ 50 h 64"/>
                <a:gd name="T84" fmla="*/ 18 w 67"/>
                <a:gd name="T85" fmla="*/ 53 h 64"/>
                <a:gd name="T86" fmla="*/ 24 w 67"/>
                <a:gd name="T87" fmla="*/ 61 h 64"/>
                <a:gd name="T88" fmla="*/ 33 w 67"/>
                <a:gd name="T89" fmla="*/ 58 h 64"/>
                <a:gd name="T90" fmla="*/ 43 w 67"/>
                <a:gd name="T91" fmla="*/ 61 h 64"/>
                <a:gd name="T92" fmla="*/ 48 w 67"/>
                <a:gd name="T93" fmla="*/ 53 h 64"/>
                <a:gd name="T94" fmla="*/ 10 w 67"/>
                <a:gd name="T95" fmla="*/ 32 h 64"/>
                <a:gd name="T96" fmla="*/ 34 w 67"/>
                <a:gd name="T97" fmla="*/ 56 h 64"/>
                <a:gd name="T98" fmla="*/ 49 w 67"/>
                <a:gd name="T99" fmla="*/ 53 h 64"/>
                <a:gd name="T100" fmla="*/ 58 w 67"/>
                <a:gd name="T101" fmla="*/ 50 h 64"/>
                <a:gd name="T102" fmla="*/ 60 w 67"/>
                <a:gd name="T103" fmla="*/ 32 h 64"/>
                <a:gd name="T104" fmla="*/ 64 w 67"/>
                <a:gd name="T105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7" h="64">
                  <a:moveTo>
                    <a:pt x="51" y="23"/>
                  </a:moveTo>
                  <a:cubicBezTo>
                    <a:pt x="51" y="22"/>
                    <a:pt x="51" y="21"/>
                    <a:pt x="50" y="2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19"/>
                    <a:pt x="43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6" y="22"/>
                    <a:pt x="16" y="23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20" y="35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5" y="37"/>
                    <a:pt x="26" y="36"/>
                  </a:cubicBezTo>
                  <a:cubicBezTo>
                    <a:pt x="27" y="37"/>
                    <a:pt x="28" y="38"/>
                    <a:pt x="30" y="39"/>
                  </a:cubicBezTo>
                  <a:cubicBezTo>
                    <a:pt x="30" y="39"/>
                    <a:pt x="31" y="39"/>
                    <a:pt x="31" y="40"/>
                  </a:cubicBezTo>
                  <a:cubicBezTo>
                    <a:pt x="31" y="40"/>
                    <a:pt x="32" y="41"/>
                    <a:pt x="32" y="42"/>
                  </a:cubicBezTo>
                  <a:cubicBezTo>
                    <a:pt x="32" y="45"/>
                    <a:pt x="30" y="46"/>
                    <a:pt x="30" y="46"/>
                  </a:cubicBezTo>
                  <a:cubicBezTo>
                    <a:pt x="30" y="46"/>
                    <a:pt x="28" y="47"/>
                    <a:pt x="26" y="47"/>
                  </a:cubicBezTo>
                  <a:cubicBezTo>
                    <a:pt x="26" y="47"/>
                    <a:pt x="26" y="48"/>
                    <a:pt x="26" y="48"/>
                  </a:cubicBezTo>
                  <a:cubicBezTo>
                    <a:pt x="26" y="49"/>
                    <a:pt x="26" y="49"/>
                    <a:pt x="27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2" y="49"/>
                    <a:pt x="42" y="49"/>
                    <a:pt x="42" y="48"/>
                  </a:cubicBezTo>
                  <a:cubicBezTo>
                    <a:pt x="42" y="48"/>
                    <a:pt x="42" y="47"/>
                    <a:pt x="42" y="47"/>
                  </a:cubicBezTo>
                  <a:cubicBezTo>
                    <a:pt x="40" y="47"/>
                    <a:pt x="38" y="46"/>
                    <a:pt x="38" y="46"/>
                  </a:cubicBezTo>
                  <a:cubicBezTo>
                    <a:pt x="37" y="46"/>
                    <a:pt x="36" y="45"/>
                    <a:pt x="36" y="42"/>
                  </a:cubicBezTo>
                  <a:cubicBezTo>
                    <a:pt x="36" y="41"/>
                    <a:pt x="37" y="40"/>
                    <a:pt x="37" y="39"/>
                  </a:cubicBezTo>
                  <a:cubicBezTo>
                    <a:pt x="37" y="39"/>
                    <a:pt x="38" y="39"/>
                    <a:pt x="38" y="39"/>
                  </a:cubicBezTo>
                  <a:cubicBezTo>
                    <a:pt x="40" y="38"/>
                    <a:pt x="41" y="37"/>
                    <a:pt x="42" y="36"/>
                  </a:cubicBezTo>
                  <a:cubicBezTo>
                    <a:pt x="43" y="37"/>
                    <a:pt x="44" y="37"/>
                    <a:pt x="44" y="37"/>
                  </a:cubicBezTo>
                  <a:cubicBezTo>
                    <a:pt x="45" y="37"/>
                    <a:pt x="45" y="37"/>
                    <a:pt x="46" y="37"/>
                  </a:cubicBezTo>
                  <a:cubicBezTo>
                    <a:pt x="48" y="35"/>
                    <a:pt x="51" y="33"/>
                    <a:pt x="51" y="30"/>
                  </a:cubicBezTo>
                  <a:lnTo>
                    <a:pt x="51" y="23"/>
                  </a:lnTo>
                  <a:close/>
                  <a:moveTo>
                    <a:pt x="23" y="34"/>
                  </a:moveTo>
                  <a:cubicBezTo>
                    <a:pt x="19" y="31"/>
                    <a:pt x="19" y="30"/>
                    <a:pt x="19" y="30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2"/>
                    <a:pt x="24" y="33"/>
                    <a:pt x="24" y="33"/>
                  </a:cubicBezTo>
                  <a:cubicBezTo>
                    <a:pt x="24" y="34"/>
                    <a:pt x="24" y="34"/>
                    <a:pt x="23" y="34"/>
                  </a:cubicBezTo>
                  <a:close/>
                  <a:moveTo>
                    <a:pt x="48" y="30"/>
                  </a:moveTo>
                  <a:cubicBezTo>
                    <a:pt x="48" y="30"/>
                    <a:pt x="48" y="31"/>
                    <a:pt x="44" y="34"/>
                  </a:cubicBezTo>
                  <a:cubicBezTo>
                    <a:pt x="44" y="34"/>
                    <a:pt x="44" y="34"/>
                    <a:pt x="44" y="33"/>
                  </a:cubicBezTo>
                  <a:cubicBezTo>
                    <a:pt x="44" y="33"/>
                    <a:pt x="44" y="32"/>
                    <a:pt x="44" y="31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8" y="24"/>
                    <a:pt x="48" y="24"/>
                    <a:pt x="48" y="24"/>
                  </a:cubicBezTo>
                  <a:lnTo>
                    <a:pt x="48" y="30"/>
                  </a:lnTo>
                  <a:close/>
                  <a:moveTo>
                    <a:pt x="63" y="26"/>
                  </a:moveTo>
                  <a:cubicBezTo>
                    <a:pt x="62" y="25"/>
                    <a:pt x="61" y="24"/>
                    <a:pt x="61" y="24"/>
                  </a:cubicBezTo>
                  <a:cubicBezTo>
                    <a:pt x="61" y="23"/>
                    <a:pt x="61" y="21"/>
                    <a:pt x="61" y="20"/>
                  </a:cubicBezTo>
                  <a:cubicBezTo>
                    <a:pt x="62" y="17"/>
                    <a:pt x="62" y="15"/>
                    <a:pt x="61" y="13"/>
                  </a:cubicBezTo>
                  <a:cubicBezTo>
                    <a:pt x="59" y="11"/>
                    <a:pt x="57" y="10"/>
                    <a:pt x="54" y="10"/>
                  </a:cubicBezTo>
                  <a:cubicBezTo>
                    <a:pt x="53" y="10"/>
                    <a:pt x="51" y="10"/>
                    <a:pt x="51" y="9"/>
                  </a:cubicBezTo>
                  <a:cubicBezTo>
                    <a:pt x="50" y="9"/>
                    <a:pt x="49" y="7"/>
                    <a:pt x="49" y="6"/>
                  </a:cubicBezTo>
                  <a:cubicBezTo>
                    <a:pt x="48" y="4"/>
                    <a:pt x="47" y="1"/>
                    <a:pt x="44" y="1"/>
                  </a:cubicBezTo>
                  <a:cubicBezTo>
                    <a:pt x="44" y="0"/>
                    <a:pt x="43" y="0"/>
                    <a:pt x="43" y="0"/>
                  </a:cubicBezTo>
                  <a:cubicBezTo>
                    <a:pt x="41" y="0"/>
                    <a:pt x="39" y="1"/>
                    <a:pt x="37" y="2"/>
                  </a:cubicBezTo>
                  <a:cubicBezTo>
                    <a:pt x="36" y="3"/>
                    <a:pt x="35" y="4"/>
                    <a:pt x="34" y="4"/>
                  </a:cubicBezTo>
                  <a:cubicBezTo>
                    <a:pt x="33" y="4"/>
                    <a:pt x="32" y="3"/>
                    <a:pt x="30" y="2"/>
                  </a:cubicBezTo>
                  <a:cubicBezTo>
                    <a:pt x="29" y="1"/>
                    <a:pt x="27" y="0"/>
                    <a:pt x="25" y="0"/>
                  </a:cubicBezTo>
                  <a:cubicBezTo>
                    <a:pt x="25" y="0"/>
                    <a:pt x="24" y="0"/>
                    <a:pt x="24" y="1"/>
                  </a:cubicBezTo>
                  <a:cubicBezTo>
                    <a:pt x="21" y="1"/>
                    <a:pt x="20" y="4"/>
                    <a:pt x="19" y="6"/>
                  </a:cubicBezTo>
                  <a:cubicBezTo>
                    <a:pt x="18" y="7"/>
                    <a:pt x="18" y="9"/>
                    <a:pt x="17" y="9"/>
                  </a:cubicBezTo>
                  <a:cubicBezTo>
                    <a:pt x="16" y="10"/>
                    <a:pt x="15" y="10"/>
                    <a:pt x="13" y="10"/>
                  </a:cubicBezTo>
                  <a:cubicBezTo>
                    <a:pt x="11" y="10"/>
                    <a:pt x="8" y="11"/>
                    <a:pt x="7" y="13"/>
                  </a:cubicBezTo>
                  <a:cubicBezTo>
                    <a:pt x="5" y="15"/>
                    <a:pt x="6" y="17"/>
                    <a:pt x="6" y="20"/>
                  </a:cubicBezTo>
                  <a:cubicBezTo>
                    <a:pt x="7" y="21"/>
                    <a:pt x="7" y="23"/>
                    <a:pt x="7" y="24"/>
                  </a:cubicBezTo>
                  <a:cubicBezTo>
                    <a:pt x="7" y="24"/>
                    <a:pt x="5" y="25"/>
                    <a:pt x="4" y="26"/>
                  </a:cubicBezTo>
                  <a:cubicBezTo>
                    <a:pt x="3" y="28"/>
                    <a:pt x="0" y="30"/>
                    <a:pt x="0" y="32"/>
                  </a:cubicBezTo>
                  <a:cubicBezTo>
                    <a:pt x="0" y="35"/>
                    <a:pt x="3" y="37"/>
                    <a:pt x="4" y="38"/>
                  </a:cubicBezTo>
                  <a:cubicBezTo>
                    <a:pt x="5" y="39"/>
                    <a:pt x="7" y="40"/>
                    <a:pt x="7" y="41"/>
                  </a:cubicBezTo>
                  <a:cubicBezTo>
                    <a:pt x="7" y="42"/>
                    <a:pt x="7" y="44"/>
                    <a:pt x="6" y="45"/>
                  </a:cubicBezTo>
                  <a:cubicBezTo>
                    <a:pt x="6" y="47"/>
                    <a:pt x="5" y="50"/>
                    <a:pt x="7" y="52"/>
                  </a:cubicBezTo>
                  <a:cubicBezTo>
                    <a:pt x="8" y="54"/>
                    <a:pt x="11" y="54"/>
                    <a:pt x="13" y="55"/>
                  </a:cubicBezTo>
                  <a:cubicBezTo>
                    <a:pt x="15" y="55"/>
                    <a:pt x="16" y="55"/>
                    <a:pt x="17" y="55"/>
                  </a:cubicBezTo>
                  <a:cubicBezTo>
                    <a:pt x="18" y="56"/>
                    <a:pt x="18" y="57"/>
                    <a:pt x="19" y="59"/>
                  </a:cubicBezTo>
                  <a:cubicBezTo>
                    <a:pt x="20" y="61"/>
                    <a:pt x="21" y="63"/>
                    <a:pt x="24" y="64"/>
                  </a:cubicBezTo>
                  <a:cubicBezTo>
                    <a:pt x="24" y="64"/>
                    <a:pt x="25" y="64"/>
                    <a:pt x="25" y="64"/>
                  </a:cubicBezTo>
                  <a:cubicBezTo>
                    <a:pt x="27" y="64"/>
                    <a:pt x="29" y="63"/>
                    <a:pt x="30" y="62"/>
                  </a:cubicBezTo>
                  <a:cubicBezTo>
                    <a:pt x="32" y="62"/>
                    <a:pt x="33" y="61"/>
                    <a:pt x="34" y="61"/>
                  </a:cubicBezTo>
                  <a:cubicBezTo>
                    <a:pt x="35" y="61"/>
                    <a:pt x="36" y="62"/>
                    <a:pt x="37" y="62"/>
                  </a:cubicBezTo>
                  <a:cubicBezTo>
                    <a:pt x="39" y="63"/>
                    <a:pt x="41" y="64"/>
                    <a:pt x="43" y="64"/>
                  </a:cubicBezTo>
                  <a:cubicBezTo>
                    <a:pt x="43" y="64"/>
                    <a:pt x="44" y="64"/>
                    <a:pt x="44" y="64"/>
                  </a:cubicBezTo>
                  <a:cubicBezTo>
                    <a:pt x="47" y="63"/>
                    <a:pt x="48" y="61"/>
                    <a:pt x="49" y="59"/>
                  </a:cubicBezTo>
                  <a:cubicBezTo>
                    <a:pt x="49" y="57"/>
                    <a:pt x="50" y="56"/>
                    <a:pt x="51" y="55"/>
                  </a:cubicBezTo>
                  <a:cubicBezTo>
                    <a:pt x="51" y="55"/>
                    <a:pt x="53" y="55"/>
                    <a:pt x="54" y="55"/>
                  </a:cubicBezTo>
                  <a:cubicBezTo>
                    <a:pt x="57" y="54"/>
                    <a:pt x="59" y="54"/>
                    <a:pt x="61" y="52"/>
                  </a:cubicBezTo>
                  <a:cubicBezTo>
                    <a:pt x="62" y="50"/>
                    <a:pt x="62" y="47"/>
                    <a:pt x="61" y="45"/>
                  </a:cubicBezTo>
                  <a:cubicBezTo>
                    <a:pt x="61" y="44"/>
                    <a:pt x="61" y="42"/>
                    <a:pt x="61" y="41"/>
                  </a:cubicBezTo>
                  <a:cubicBezTo>
                    <a:pt x="61" y="40"/>
                    <a:pt x="62" y="39"/>
                    <a:pt x="63" y="38"/>
                  </a:cubicBezTo>
                  <a:cubicBezTo>
                    <a:pt x="65" y="37"/>
                    <a:pt x="67" y="35"/>
                    <a:pt x="67" y="32"/>
                  </a:cubicBezTo>
                  <a:cubicBezTo>
                    <a:pt x="67" y="30"/>
                    <a:pt x="65" y="28"/>
                    <a:pt x="63" y="26"/>
                  </a:cubicBezTo>
                  <a:close/>
                  <a:moveTo>
                    <a:pt x="54" y="13"/>
                  </a:moveTo>
                  <a:cubicBezTo>
                    <a:pt x="56" y="13"/>
                    <a:pt x="58" y="13"/>
                    <a:pt x="58" y="14"/>
                  </a:cubicBezTo>
                  <a:cubicBezTo>
                    <a:pt x="59" y="15"/>
                    <a:pt x="59" y="17"/>
                    <a:pt x="58" y="19"/>
                  </a:cubicBezTo>
                  <a:cubicBezTo>
                    <a:pt x="58" y="21"/>
                    <a:pt x="58" y="22"/>
                    <a:pt x="58" y="24"/>
                  </a:cubicBezTo>
                  <a:cubicBezTo>
                    <a:pt x="56" y="19"/>
                    <a:pt x="53" y="15"/>
                    <a:pt x="49" y="12"/>
                  </a:cubicBezTo>
                  <a:cubicBezTo>
                    <a:pt x="51" y="13"/>
                    <a:pt x="52" y="13"/>
                    <a:pt x="54" y="13"/>
                  </a:cubicBezTo>
                  <a:close/>
                  <a:moveTo>
                    <a:pt x="39" y="5"/>
                  </a:moveTo>
                  <a:cubicBezTo>
                    <a:pt x="41" y="4"/>
                    <a:pt x="42" y="3"/>
                    <a:pt x="43" y="3"/>
                  </a:cubicBezTo>
                  <a:cubicBezTo>
                    <a:pt x="44" y="4"/>
                    <a:pt x="45" y="6"/>
                    <a:pt x="46" y="7"/>
                  </a:cubicBezTo>
                  <a:cubicBezTo>
                    <a:pt x="47" y="9"/>
                    <a:pt x="47" y="10"/>
                    <a:pt x="48" y="11"/>
                  </a:cubicBezTo>
                  <a:cubicBezTo>
                    <a:pt x="44" y="8"/>
                    <a:pt x="40" y="7"/>
                    <a:pt x="35" y="7"/>
                  </a:cubicBezTo>
                  <a:cubicBezTo>
                    <a:pt x="36" y="6"/>
                    <a:pt x="38" y="6"/>
                    <a:pt x="39" y="5"/>
                  </a:cubicBezTo>
                  <a:close/>
                  <a:moveTo>
                    <a:pt x="22" y="7"/>
                  </a:moveTo>
                  <a:cubicBezTo>
                    <a:pt x="22" y="6"/>
                    <a:pt x="23" y="4"/>
                    <a:pt x="24" y="3"/>
                  </a:cubicBezTo>
                  <a:cubicBezTo>
                    <a:pt x="26" y="3"/>
                    <a:pt x="27" y="4"/>
                    <a:pt x="29" y="5"/>
                  </a:cubicBezTo>
                  <a:cubicBezTo>
                    <a:pt x="30" y="6"/>
                    <a:pt x="32" y="6"/>
                    <a:pt x="33" y="7"/>
                  </a:cubicBezTo>
                  <a:cubicBezTo>
                    <a:pt x="28" y="7"/>
                    <a:pt x="23" y="8"/>
                    <a:pt x="19" y="11"/>
                  </a:cubicBezTo>
                  <a:cubicBezTo>
                    <a:pt x="20" y="10"/>
                    <a:pt x="21" y="9"/>
                    <a:pt x="22" y="7"/>
                  </a:cubicBezTo>
                  <a:close/>
                  <a:moveTo>
                    <a:pt x="9" y="14"/>
                  </a:moveTo>
                  <a:cubicBezTo>
                    <a:pt x="10" y="13"/>
                    <a:pt x="12" y="13"/>
                    <a:pt x="14" y="13"/>
                  </a:cubicBezTo>
                  <a:cubicBezTo>
                    <a:pt x="15" y="13"/>
                    <a:pt x="17" y="13"/>
                    <a:pt x="18" y="12"/>
                  </a:cubicBezTo>
                  <a:cubicBezTo>
                    <a:pt x="14" y="15"/>
                    <a:pt x="11" y="19"/>
                    <a:pt x="10" y="24"/>
                  </a:cubicBezTo>
                  <a:cubicBezTo>
                    <a:pt x="10" y="22"/>
                    <a:pt x="10" y="21"/>
                    <a:pt x="9" y="19"/>
                  </a:cubicBezTo>
                  <a:cubicBezTo>
                    <a:pt x="9" y="17"/>
                    <a:pt x="9" y="15"/>
                    <a:pt x="9" y="14"/>
                  </a:cubicBezTo>
                  <a:close/>
                  <a:moveTo>
                    <a:pt x="6" y="36"/>
                  </a:moveTo>
                  <a:cubicBezTo>
                    <a:pt x="5" y="35"/>
                    <a:pt x="3" y="34"/>
                    <a:pt x="3" y="32"/>
                  </a:cubicBezTo>
                  <a:cubicBezTo>
                    <a:pt x="3" y="31"/>
                    <a:pt x="5" y="30"/>
                    <a:pt x="6" y="28"/>
                  </a:cubicBezTo>
                  <a:cubicBezTo>
                    <a:pt x="8" y="27"/>
                    <a:pt x="9" y="26"/>
                    <a:pt x="9" y="25"/>
                  </a:cubicBezTo>
                  <a:cubicBezTo>
                    <a:pt x="9" y="27"/>
                    <a:pt x="8" y="30"/>
                    <a:pt x="8" y="32"/>
                  </a:cubicBezTo>
                  <a:cubicBezTo>
                    <a:pt x="8" y="35"/>
                    <a:pt x="9" y="37"/>
                    <a:pt x="9" y="40"/>
                  </a:cubicBezTo>
                  <a:cubicBezTo>
                    <a:pt x="9" y="38"/>
                    <a:pt x="8" y="37"/>
                    <a:pt x="6" y="36"/>
                  </a:cubicBezTo>
                  <a:close/>
                  <a:moveTo>
                    <a:pt x="14" y="52"/>
                  </a:moveTo>
                  <a:cubicBezTo>
                    <a:pt x="12" y="51"/>
                    <a:pt x="10" y="51"/>
                    <a:pt x="9" y="50"/>
                  </a:cubicBezTo>
                  <a:cubicBezTo>
                    <a:pt x="9" y="49"/>
                    <a:pt x="9" y="47"/>
                    <a:pt x="9" y="46"/>
                  </a:cubicBezTo>
                  <a:cubicBezTo>
                    <a:pt x="10" y="44"/>
                    <a:pt x="10" y="42"/>
                    <a:pt x="10" y="41"/>
                  </a:cubicBezTo>
                  <a:cubicBezTo>
                    <a:pt x="11" y="46"/>
                    <a:pt x="14" y="50"/>
                    <a:pt x="18" y="53"/>
                  </a:cubicBezTo>
                  <a:cubicBezTo>
                    <a:pt x="17" y="52"/>
                    <a:pt x="15" y="52"/>
                    <a:pt x="14" y="52"/>
                  </a:cubicBezTo>
                  <a:close/>
                  <a:moveTo>
                    <a:pt x="29" y="60"/>
                  </a:moveTo>
                  <a:cubicBezTo>
                    <a:pt x="27" y="61"/>
                    <a:pt x="26" y="62"/>
                    <a:pt x="24" y="61"/>
                  </a:cubicBezTo>
                  <a:cubicBezTo>
                    <a:pt x="23" y="61"/>
                    <a:pt x="22" y="59"/>
                    <a:pt x="22" y="57"/>
                  </a:cubicBezTo>
                  <a:cubicBezTo>
                    <a:pt x="21" y="56"/>
                    <a:pt x="20" y="54"/>
                    <a:pt x="19" y="53"/>
                  </a:cubicBezTo>
                  <a:cubicBezTo>
                    <a:pt x="23" y="56"/>
                    <a:pt x="28" y="58"/>
                    <a:pt x="33" y="58"/>
                  </a:cubicBezTo>
                  <a:cubicBezTo>
                    <a:pt x="32" y="58"/>
                    <a:pt x="30" y="59"/>
                    <a:pt x="29" y="60"/>
                  </a:cubicBezTo>
                  <a:close/>
                  <a:moveTo>
                    <a:pt x="46" y="57"/>
                  </a:moveTo>
                  <a:cubicBezTo>
                    <a:pt x="45" y="59"/>
                    <a:pt x="44" y="61"/>
                    <a:pt x="43" y="61"/>
                  </a:cubicBezTo>
                  <a:cubicBezTo>
                    <a:pt x="42" y="62"/>
                    <a:pt x="41" y="61"/>
                    <a:pt x="39" y="60"/>
                  </a:cubicBezTo>
                  <a:cubicBezTo>
                    <a:pt x="37" y="59"/>
                    <a:pt x="36" y="58"/>
                    <a:pt x="35" y="58"/>
                  </a:cubicBezTo>
                  <a:cubicBezTo>
                    <a:pt x="40" y="58"/>
                    <a:pt x="44" y="56"/>
                    <a:pt x="48" y="53"/>
                  </a:cubicBezTo>
                  <a:cubicBezTo>
                    <a:pt x="47" y="54"/>
                    <a:pt x="47" y="56"/>
                    <a:pt x="46" y="57"/>
                  </a:cubicBezTo>
                  <a:close/>
                  <a:moveTo>
                    <a:pt x="34" y="56"/>
                  </a:moveTo>
                  <a:cubicBezTo>
                    <a:pt x="21" y="56"/>
                    <a:pt x="10" y="45"/>
                    <a:pt x="10" y="32"/>
                  </a:cubicBezTo>
                  <a:cubicBezTo>
                    <a:pt x="10" y="19"/>
                    <a:pt x="21" y="9"/>
                    <a:pt x="34" y="9"/>
                  </a:cubicBezTo>
                  <a:cubicBezTo>
                    <a:pt x="47" y="9"/>
                    <a:pt x="58" y="19"/>
                    <a:pt x="58" y="32"/>
                  </a:cubicBezTo>
                  <a:cubicBezTo>
                    <a:pt x="58" y="45"/>
                    <a:pt x="47" y="56"/>
                    <a:pt x="34" y="56"/>
                  </a:cubicBezTo>
                  <a:close/>
                  <a:moveTo>
                    <a:pt x="58" y="50"/>
                  </a:moveTo>
                  <a:cubicBezTo>
                    <a:pt x="58" y="51"/>
                    <a:pt x="56" y="51"/>
                    <a:pt x="54" y="52"/>
                  </a:cubicBezTo>
                  <a:cubicBezTo>
                    <a:pt x="52" y="52"/>
                    <a:pt x="51" y="52"/>
                    <a:pt x="49" y="53"/>
                  </a:cubicBezTo>
                  <a:cubicBezTo>
                    <a:pt x="53" y="50"/>
                    <a:pt x="56" y="46"/>
                    <a:pt x="58" y="41"/>
                  </a:cubicBezTo>
                  <a:cubicBezTo>
                    <a:pt x="58" y="42"/>
                    <a:pt x="58" y="44"/>
                    <a:pt x="58" y="46"/>
                  </a:cubicBezTo>
                  <a:cubicBezTo>
                    <a:pt x="59" y="47"/>
                    <a:pt x="59" y="49"/>
                    <a:pt x="58" y="50"/>
                  </a:cubicBezTo>
                  <a:close/>
                  <a:moveTo>
                    <a:pt x="61" y="36"/>
                  </a:moveTo>
                  <a:cubicBezTo>
                    <a:pt x="60" y="37"/>
                    <a:pt x="59" y="38"/>
                    <a:pt x="58" y="40"/>
                  </a:cubicBezTo>
                  <a:cubicBezTo>
                    <a:pt x="59" y="37"/>
                    <a:pt x="60" y="35"/>
                    <a:pt x="60" y="32"/>
                  </a:cubicBezTo>
                  <a:cubicBezTo>
                    <a:pt x="60" y="30"/>
                    <a:pt x="59" y="27"/>
                    <a:pt x="58" y="25"/>
                  </a:cubicBezTo>
                  <a:cubicBezTo>
                    <a:pt x="59" y="26"/>
                    <a:pt x="60" y="27"/>
                    <a:pt x="61" y="28"/>
                  </a:cubicBezTo>
                  <a:cubicBezTo>
                    <a:pt x="63" y="30"/>
                    <a:pt x="64" y="31"/>
                    <a:pt x="64" y="32"/>
                  </a:cubicBezTo>
                  <a:cubicBezTo>
                    <a:pt x="64" y="34"/>
                    <a:pt x="63" y="35"/>
                    <a:pt x="6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6" name="Freeform 36"/>
            <p:cNvSpPr>
              <a:spLocks noEditPoints="1"/>
            </p:cNvSpPr>
            <p:nvPr/>
          </p:nvSpPr>
          <p:spPr bwMode="auto">
            <a:xfrm>
              <a:off x="4417564" y="5064957"/>
              <a:ext cx="421885" cy="352397"/>
            </a:xfrm>
            <a:custGeom>
              <a:avLst/>
              <a:gdLst>
                <a:gd name="T0" fmla="*/ 71 w 72"/>
                <a:gd name="T1" fmla="*/ 15 h 60"/>
                <a:gd name="T2" fmla="*/ 57 w 72"/>
                <a:gd name="T3" fmla="*/ 17 h 60"/>
                <a:gd name="T4" fmla="*/ 44 w 72"/>
                <a:gd name="T5" fmla="*/ 45 h 60"/>
                <a:gd name="T6" fmla="*/ 12 w 72"/>
                <a:gd name="T7" fmla="*/ 45 h 60"/>
                <a:gd name="T8" fmla="*/ 14 w 72"/>
                <a:gd name="T9" fmla="*/ 48 h 60"/>
                <a:gd name="T10" fmla="*/ 48 w 72"/>
                <a:gd name="T11" fmla="*/ 50 h 60"/>
                <a:gd name="T12" fmla="*/ 14 w 72"/>
                <a:gd name="T13" fmla="*/ 51 h 60"/>
                <a:gd name="T14" fmla="*/ 9 w 72"/>
                <a:gd name="T15" fmla="*/ 44 h 60"/>
                <a:gd name="T16" fmla="*/ 8 w 72"/>
                <a:gd name="T17" fmla="*/ 41 h 60"/>
                <a:gd name="T18" fmla="*/ 1 w 72"/>
                <a:gd name="T19" fmla="*/ 22 h 60"/>
                <a:gd name="T20" fmla="*/ 11 w 72"/>
                <a:gd name="T21" fmla="*/ 40 h 60"/>
                <a:gd name="T22" fmla="*/ 44 w 72"/>
                <a:gd name="T23" fmla="*/ 42 h 60"/>
                <a:gd name="T24" fmla="*/ 54 w 72"/>
                <a:gd name="T25" fmla="*/ 16 h 60"/>
                <a:gd name="T26" fmla="*/ 71 w 72"/>
                <a:gd name="T27" fmla="*/ 12 h 60"/>
                <a:gd name="T28" fmla="*/ 18 w 72"/>
                <a:gd name="T29" fmla="*/ 56 h 60"/>
                <a:gd name="T30" fmla="*/ 11 w 72"/>
                <a:gd name="T31" fmla="*/ 56 h 60"/>
                <a:gd name="T32" fmla="*/ 18 w 72"/>
                <a:gd name="T33" fmla="*/ 56 h 60"/>
                <a:gd name="T34" fmla="*/ 15 w 72"/>
                <a:gd name="T35" fmla="*/ 54 h 60"/>
                <a:gd name="T36" fmla="*/ 15 w 72"/>
                <a:gd name="T37" fmla="*/ 58 h 60"/>
                <a:gd name="T38" fmla="*/ 45 w 72"/>
                <a:gd name="T39" fmla="*/ 56 h 60"/>
                <a:gd name="T40" fmla="*/ 38 w 72"/>
                <a:gd name="T41" fmla="*/ 56 h 60"/>
                <a:gd name="T42" fmla="*/ 45 w 72"/>
                <a:gd name="T43" fmla="*/ 56 h 60"/>
                <a:gd name="T44" fmla="*/ 42 w 72"/>
                <a:gd name="T45" fmla="*/ 54 h 60"/>
                <a:gd name="T46" fmla="*/ 42 w 72"/>
                <a:gd name="T47" fmla="*/ 58 h 60"/>
                <a:gd name="T48" fmla="*/ 46 w 72"/>
                <a:gd name="T49" fmla="*/ 35 h 60"/>
                <a:gd name="T50" fmla="*/ 12 w 72"/>
                <a:gd name="T51" fmla="*/ 34 h 60"/>
                <a:gd name="T52" fmla="*/ 12 w 72"/>
                <a:gd name="T53" fmla="*/ 36 h 60"/>
                <a:gd name="T54" fmla="*/ 46 w 72"/>
                <a:gd name="T55" fmla="*/ 35 h 60"/>
                <a:gd name="T56" fmla="*/ 12 w 72"/>
                <a:gd name="T57" fmla="*/ 39 h 60"/>
                <a:gd name="T58" fmla="*/ 43 w 72"/>
                <a:gd name="T59" fmla="*/ 40 h 60"/>
                <a:gd name="T60" fmla="*/ 43 w 72"/>
                <a:gd name="T61" fmla="*/ 38 h 60"/>
                <a:gd name="T62" fmla="*/ 13 w 72"/>
                <a:gd name="T63" fmla="*/ 28 h 60"/>
                <a:gd name="T64" fmla="*/ 16 w 72"/>
                <a:gd name="T65" fmla="*/ 23 h 60"/>
                <a:gd name="T66" fmla="*/ 28 w 72"/>
                <a:gd name="T67" fmla="*/ 14 h 60"/>
                <a:gd name="T68" fmla="*/ 33 w 72"/>
                <a:gd name="T69" fmla="*/ 17 h 60"/>
                <a:gd name="T70" fmla="*/ 36 w 72"/>
                <a:gd name="T71" fmla="*/ 22 h 60"/>
                <a:gd name="T72" fmla="*/ 39 w 72"/>
                <a:gd name="T73" fmla="*/ 17 h 60"/>
                <a:gd name="T74" fmla="*/ 51 w 72"/>
                <a:gd name="T75" fmla="*/ 7 h 60"/>
                <a:gd name="T76" fmla="*/ 51 w 72"/>
                <a:gd name="T77" fmla="*/ 0 h 60"/>
                <a:gd name="T78" fmla="*/ 49 w 72"/>
                <a:gd name="T79" fmla="*/ 5 h 60"/>
                <a:gd name="T80" fmla="*/ 36 w 72"/>
                <a:gd name="T81" fmla="*/ 15 h 60"/>
                <a:gd name="T82" fmla="*/ 31 w 72"/>
                <a:gd name="T83" fmla="*/ 12 h 60"/>
                <a:gd name="T84" fmla="*/ 28 w 72"/>
                <a:gd name="T85" fmla="*/ 7 h 60"/>
                <a:gd name="T86" fmla="*/ 25 w 72"/>
                <a:gd name="T87" fmla="*/ 11 h 60"/>
                <a:gd name="T88" fmla="*/ 13 w 72"/>
                <a:gd name="T89" fmla="*/ 22 h 60"/>
                <a:gd name="T90" fmla="*/ 13 w 72"/>
                <a:gd name="T91" fmla="*/ 2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2" h="60">
                  <a:moveTo>
                    <a:pt x="72" y="13"/>
                  </a:moveTo>
                  <a:cubicBezTo>
                    <a:pt x="72" y="14"/>
                    <a:pt x="71" y="15"/>
                    <a:pt x="71" y="15"/>
                  </a:cubicBezTo>
                  <a:cubicBezTo>
                    <a:pt x="60" y="15"/>
                    <a:pt x="60" y="15"/>
                    <a:pt x="60" y="15"/>
                  </a:cubicBezTo>
                  <a:cubicBezTo>
                    <a:pt x="59" y="15"/>
                    <a:pt x="57" y="16"/>
                    <a:pt x="57" y="17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3"/>
                    <a:pt x="46" y="45"/>
                    <a:pt x="44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3" y="48"/>
                    <a:pt x="14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8" y="48"/>
                    <a:pt x="48" y="49"/>
                    <a:pt x="48" y="50"/>
                  </a:cubicBezTo>
                  <a:cubicBezTo>
                    <a:pt x="48" y="50"/>
                    <a:pt x="48" y="51"/>
                    <a:pt x="47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1" y="51"/>
                    <a:pt x="9" y="49"/>
                    <a:pt x="9" y="47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8" y="42"/>
                    <a:pt x="8" y="4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2" y="21"/>
                    <a:pt x="3" y="22"/>
                    <a:pt x="3" y="22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1"/>
                    <a:pt x="13" y="42"/>
                    <a:pt x="14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5" y="42"/>
                    <a:pt x="46" y="41"/>
                    <a:pt x="47" y="40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5" y="13"/>
                    <a:pt x="57" y="12"/>
                    <a:pt x="6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2" y="12"/>
                    <a:pt x="72" y="13"/>
                  </a:cubicBezTo>
                  <a:close/>
                  <a:moveTo>
                    <a:pt x="18" y="56"/>
                  </a:moveTo>
                  <a:cubicBezTo>
                    <a:pt x="18" y="58"/>
                    <a:pt x="17" y="60"/>
                    <a:pt x="15" y="60"/>
                  </a:cubicBezTo>
                  <a:cubicBezTo>
                    <a:pt x="13" y="60"/>
                    <a:pt x="11" y="58"/>
                    <a:pt x="11" y="56"/>
                  </a:cubicBezTo>
                  <a:cubicBezTo>
                    <a:pt x="11" y="54"/>
                    <a:pt x="13" y="52"/>
                    <a:pt x="15" y="52"/>
                  </a:cubicBezTo>
                  <a:cubicBezTo>
                    <a:pt x="17" y="52"/>
                    <a:pt x="18" y="54"/>
                    <a:pt x="18" y="56"/>
                  </a:cubicBezTo>
                  <a:close/>
                  <a:moveTo>
                    <a:pt x="16" y="56"/>
                  </a:moveTo>
                  <a:cubicBezTo>
                    <a:pt x="16" y="55"/>
                    <a:pt x="16" y="54"/>
                    <a:pt x="15" y="54"/>
                  </a:cubicBezTo>
                  <a:cubicBezTo>
                    <a:pt x="14" y="54"/>
                    <a:pt x="13" y="55"/>
                    <a:pt x="13" y="56"/>
                  </a:cubicBezTo>
                  <a:cubicBezTo>
                    <a:pt x="13" y="57"/>
                    <a:pt x="14" y="58"/>
                    <a:pt x="15" y="58"/>
                  </a:cubicBezTo>
                  <a:cubicBezTo>
                    <a:pt x="16" y="58"/>
                    <a:pt x="16" y="57"/>
                    <a:pt x="16" y="56"/>
                  </a:cubicBezTo>
                  <a:close/>
                  <a:moveTo>
                    <a:pt x="45" y="56"/>
                  </a:moveTo>
                  <a:cubicBezTo>
                    <a:pt x="45" y="58"/>
                    <a:pt x="44" y="60"/>
                    <a:pt x="42" y="60"/>
                  </a:cubicBezTo>
                  <a:cubicBezTo>
                    <a:pt x="40" y="60"/>
                    <a:pt x="38" y="58"/>
                    <a:pt x="38" y="56"/>
                  </a:cubicBezTo>
                  <a:cubicBezTo>
                    <a:pt x="38" y="54"/>
                    <a:pt x="40" y="52"/>
                    <a:pt x="42" y="52"/>
                  </a:cubicBezTo>
                  <a:cubicBezTo>
                    <a:pt x="44" y="52"/>
                    <a:pt x="45" y="54"/>
                    <a:pt x="45" y="56"/>
                  </a:cubicBezTo>
                  <a:close/>
                  <a:moveTo>
                    <a:pt x="43" y="56"/>
                  </a:moveTo>
                  <a:cubicBezTo>
                    <a:pt x="43" y="55"/>
                    <a:pt x="43" y="54"/>
                    <a:pt x="42" y="54"/>
                  </a:cubicBezTo>
                  <a:cubicBezTo>
                    <a:pt x="41" y="54"/>
                    <a:pt x="40" y="55"/>
                    <a:pt x="40" y="56"/>
                  </a:cubicBezTo>
                  <a:cubicBezTo>
                    <a:pt x="40" y="57"/>
                    <a:pt x="41" y="58"/>
                    <a:pt x="42" y="58"/>
                  </a:cubicBezTo>
                  <a:cubicBezTo>
                    <a:pt x="43" y="58"/>
                    <a:pt x="43" y="57"/>
                    <a:pt x="43" y="56"/>
                  </a:cubicBezTo>
                  <a:close/>
                  <a:moveTo>
                    <a:pt x="46" y="35"/>
                  </a:moveTo>
                  <a:cubicBezTo>
                    <a:pt x="46" y="34"/>
                    <a:pt x="45" y="34"/>
                    <a:pt x="45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1" y="34"/>
                    <a:pt x="11" y="34"/>
                    <a:pt x="11" y="35"/>
                  </a:cubicBezTo>
                  <a:cubicBezTo>
                    <a:pt x="11" y="35"/>
                    <a:pt x="11" y="36"/>
                    <a:pt x="12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6" y="35"/>
                    <a:pt x="46" y="35"/>
                  </a:cubicBezTo>
                  <a:close/>
                  <a:moveTo>
                    <a:pt x="13" y="38"/>
                  </a:moveTo>
                  <a:cubicBezTo>
                    <a:pt x="13" y="38"/>
                    <a:pt x="12" y="39"/>
                    <a:pt x="12" y="39"/>
                  </a:cubicBezTo>
                  <a:cubicBezTo>
                    <a:pt x="12" y="40"/>
                    <a:pt x="13" y="40"/>
                    <a:pt x="13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40"/>
                    <a:pt x="44" y="40"/>
                    <a:pt x="44" y="39"/>
                  </a:cubicBezTo>
                  <a:cubicBezTo>
                    <a:pt x="44" y="39"/>
                    <a:pt x="44" y="38"/>
                    <a:pt x="43" y="38"/>
                  </a:cubicBezTo>
                  <a:lnTo>
                    <a:pt x="13" y="38"/>
                  </a:lnTo>
                  <a:close/>
                  <a:moveTo>
                    <a:pt x="13" y="28"/>
                  </a:moveTo>
                  <a:cubicBezTo>
                    <a:pt x="14" y="28"/>
                    <a:pt x="16" y="27"/>
                    <a:pt x="16" y="25"/>
                  </a:cubicBezTo>
                  <a:cubicBezTo>
                    <a:pt x="16" y="24"/>
                    <a:pt x="16" y="24"/>
                    <a:pt x="16" y="2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4"/>
                    <a:pt x="28" y="14"/>
                  </a:cubicBezTo>
                  <a:cubicBezTo>
                    <a:pt x="28" y="14"/>
                    <a:pt x="29" y="13"/>
                    <a:pt x="29" y="13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9"/>
                  </a:cubicBezTo>
                  <a:cubicBezTo>
                    <a:pt x="33" y="20"/>
                    <a:pt x="34" y="22"/>
                    <a:pt x="36" y="22"/>
                  </a:cubicBezTo>
                  <a:cubicBezTo>
                    <a:pt x="38" y="22"/>
                    <a:pt x="39" y="20"/>
                    <a:pt x="39" y="19"/>
                  </a:cubicBezTo>
                  <a:cubicBezTo>
                    <a:pt x="39" y="18"/>
                    <a:pt x="39" y="18"/>
                    <a:pt x="39" y="17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7"/>
                    <a:pt x="51" y="7"/>
                    <a:pt x="51" y="7"/>
                  </a:cubicBezTo>
                  <a:cubicBezTo>
                    <a:pt x="53" y="7"/>
                    <a:pt x="54" y="5"/>
                    <a:pt x="54" y="4"/>
                  </a:cubicBezTo>
                  <a:cubicBezTo>
                    <a:pt x="54" y="2"/>
                    <a:pt x="53" y="0"/>
                    <a:pt x="51" y="0"/>
                  </a:cubicBezTo>
                  <a:cubicBezTo>
                    <a:pt x="50" y="0"/>
                    <a:pt x="48" y="2"/>
                    <a:pt x="48" y="4"/>
                  </a:cubicBezTo>
                  <a:cubicBezTo>
                    <a:pt x="48" y="4"/>
                    <a:pt x="48" y="5"/>
                    <a:pt x="49" y="5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7" y="16"/>
                    <a:pt x="37" y="15"/>
                    <a:pt x="36" y="15"/>
                  </a:cubicBezTo>
                  <a:cubicBezTo>
                    <a:pt x="36" y="15"/>
                    <a:pt x="35" y="16"/>
                    <a:pt x="35" y="1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1"/>
                    <a:pt x="31" y="11"/>
                    <a:pt x="31" y="10"/>
                  </a:cubicBezTo>
                  <a:cubicBezTo>
                    <a:pt x="31" y="9"/>
                    <a:pt x="30" y="7"/>
                    <a:pt x="28" y="7"/>
                  </a:cubicBezTo>
                  <a:cubicBezTo>
                    <a:pt x="26" y="7"/>
                    <a:pt x="25" y="9"/>
                    <a:pt x="25" y="1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3" y="22"/>
                    <a:pt x="13" y="22"/>
                  </a:cubicBezTo>
                  <a:cubicBezTo>
                    <a:pt x="11" y="22"/>
                    <a:pt x="10" y="23"/>
                    <a:pt x="10" y="25"/>
                  </a:cubicBezTo>
                  <a:cubicBezTo>
                    <a:pt x="10" y="27"/>
                    <a:pt x="11" y="28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7" name="Freeform 37"/>
            <p:cNvSpPr>
              <a:spLocks noEditPoints="1"/>
            </p:cNvSpPr>
            <p:nvPr/>
          </p:nvSpPr>
          <p:spPr bwMode="auto">
            <a:xfrm>
              <a:off x="6996050" y="2402795"/>
              <a:ext cx="375466" cy="361207"/>
            </a:xfrm>
            <a:custGeom>
              <a:avLst/>
              <a:gdLst>
                <a:gd name="T0" fmla="*/ 65 w 67"/>
                <a:gd name="T1" fmla="*/ 41 h 64"/>
                <a:gd name="T2" fmla="*/ 46 w 67"/>
                <a:gd name="T3" fmla="*/ 41 h 64"/>
                <a:gd name="T4" fmla="*/ 46 w 67"/>
                <a:gd name="T5" fmla="*/ 34 h 64"/>
                <a:gd name="T6" fmla="*/ 44 w 67"/>
                <a:gd name="T7" fmla="*/ 32 h 64"/>
                <a:gd name="T8" fmla="*/ 23 w 67"/>
                <a:gd name="T9" fmla="*/ 32 h 64"/>
                <a:gd name="T10" fmla="*/ 21 w 67"/>
                <a:gd name="T11" fmla="*/ 34 h 64"/>
                <a:gd name="T12" fmla="*/ 21 w 67"/>
                <a:gd name="T13" fmla="*/ 47 h 64"/>
                <a:gd name="T14" fmla="*/ 2 w 67"/>
                <a:gd name="T15" fmla="*/ 47 h 64"/>
                <a:gd name="T16" fmla="*/ 0 w 67"/>
                <a:gd name="T17" fmla="*/ 49 h 64"/>
                <a:gd name="T18" fmla="*/ 0 w 67"/>
                <a:gd name="T19" fmla="*/ 62 h 64"/>
                <a:gd name="T20" fmla="*/ 2 w 67"/>
                <a:gd name="T21" fmla="*/ 64 h 64"/>
                <a:gd name="T22" fmla="*/ 23 w 67"/>
                <a:gd name="T23" fmla="*/ 64 h 64"/>
                <a:gd name="T24" fmla="*/ 44 w 67"/>
                <a:gd name="T25" fmla="*/ 64 h 64"/>
                <a:gd name="T26" fmla="*/ 65 w 67"/>
                <a:gd name="T27" fmla="*/ 64 h 64"/>
                <a:gd name="T28" fmla="*/ 67 w 67"/>
                <a:gd name="T29" fmla="*/ 62 h 64"/>
                <a:gd name="T30" fmla="*/ 67 w 67"/>
                <a:gd name="T31" fmla="*/ 43 h 64"/>
                <a:gd name="T32" fmla="*/ 65 w 67"/>
                <a:gd name="T33" fmla="*/ 41 h 64"/>
                <a:gd name="T34" fmla="*/ 45 w 67"/>
                <a:gd name="T35" fmla="*/ 61 h 64"/>
                <a:gd name="T36" fmla="*/ 45 w 67"/>
                <a:gd name="T37" fmla="*/ 44 h 64"/>
                <a:gd name="T38" fmla="*/ 64 w 67"/>
                <a:gd name="T39" fmla="*/ 44 h 64"/>
                <a:gd name="T40" fmla="*/ 64 w 67"/>
                <a:gd name="T41" fmla="*/ 61 h 64"/>
                <a:gd name="T42" fmla="*/ 45 w 67"/>
                <a:gd name="T43" fmla="*/ 61 h 64"/>
                <a:gd name="T44" fmla="*/ 24 w 67"/>
                <a:gd name="T45" fmla="*/ 49 h 64"/>
                <a:gd name="T46" fmla="*/ 24 w 67"/>
                <a:gd name="T47" fmla="*/ 35 h 64"/>
                <a:gd name="T48" fmla="*/ 43 w 67"/>
                <a:gd name="T49" fmla="*/ 35 h 64"/>
                <a:gd name="T50" fmla="*/ 43 w 67"/>
                <a:gd name="T51" fmla="*/ 43 h 64"/>
                <a:gd name="T52" fmla="*/ 43 w 67"/>
                <a:gd name="T53" fmla="*/ 61 h 64"/>
                <a:gd name="T54" fmla="*/ 24 w 67"/>
                <a:gd name="T55" fmla="*/ 61 h 64"/>
                <a:gd name="T56" fmla="*/ 24 w 67"/>
                <a:gd name="T57" fmla="*/ 49 h 64"/>
                <a:gd name="T58" fmla="*/ 22 w 67"/>
                <a:gd name="T59" fmla="*/ 61 h 64"/>
                <a:gd name="T60" fmla="*/ 3 w 67"/>
                <a:gd name="T61" fmla="*/ 61 h 64"/>
                <a:gd name="T62" fmla="*/ 3 w 67"/>
                <a:gd name="T63" fmla="*/ 50 h 64"/>
                <a:gd name="T64" fmla="*/ 22 w 67"/>
                <a:gd name="T65" fmla="*/ 50 h 64"/>
                <a:gd name="T66" fmla="*/ 22 w 67"/>
                <a:gd name="T67" fmla="*/ 61 h 64"/>
                <a:gd name="T68" fmla="*/ 32 w 67"/>
                <a:gd name="T69" fmla="*/ 20 h 64"/>
                <a:gd name="T70" fmla="*/ 32 w 67"/>
                <a:gd name="T71" fmla="*/ 9 h 64"/>
                <a:gd name="T72" fmla="*/ 30 w 67"/>
                <a:gd name="T73" fmla="*/ 10 h 64"/>
                <a:gd name="T74" fmla="*/ 29 w 67"/>
                <a:gd name="T75" fmla="*/ 10 h 64"/>
                <a:gd name="T76" fmla="*/ 29 w 67"/>
                <a:gd name="T77" fmla="*/ 9 h 64"/>
                <a:gd name="T78" fmla="*/ 33 w 67"/>
                <a:gd name="T79" fmla="*/ 6 h 64"/>
                <a:gd name="T80" fmla="*/ 34 w 67"/>
                <a:gd name="T81" fmla="*/ 6 h 64"/>
                <a:gd name="T82" fmla="*/ 34 w 67"/>
                <a:gd name="T83" fmla="*/ 7 h 64"/>
                <a:gd name="T84" fmla="*/ 34 w 67"/>
                <a:gd name="T85" fmla="*/ 20 h 64"/>
                <a:gd name="T86" fmla="*/ 37 w 67"/>
                <a:gd name="T87" fmla="*/ 20 h 64"/>
                <a:gd name="T88" fmla="*/ 38 w 67"/>
                <a:gd name="T89" fmla="*/ 21 h 64"/>
                <a:gd name="T90" fmla="*/ 37 w 67"/>
                <a:gd name="T91" fmla="*/ 22 h 64"/>
                <a:gd name="T92" fmla="*/ 30 w 67"/>
                <a:gd name="T93" fmla="*/ 22 h 64"/>
                <a:gd name="T94" fmla="*/ 29 w 67"/>
                <a:gd name="T95" fmla="*/ 21 h 64"/>
                <a:gd name="T96" fmla="*/ 30 w 67"/>
                <a:gd name="T97" fmla="*/ 20 h 64"/>
                <a:gd name="T98" fmla="*/ 32 w 67"/>
                <a:gd name="T99" fmla="*/ 20 h 64"/>
                <a:gd name="T100" fmla="*/ 33 w 67"/>
                <a:gd name="T101" fmla="*/ 28 h 64"/>
                <a:gd name="T102" fmla="*/ 47 w 67"/>
                <a:gd name="T103" fmla="*/ 14 h 64"/>
                <a:gd name="T104" fmla="*/ 33 w 67"/>
                <a:gd name="T105" fmla="*/ 0 h 64"/>
                <a:gd name="T106" fmla="*/ 20 w 67"/>
                <a:gd name="T107" fmla="*/ 14 h 64"/>
                <a:gd name="T108" fmla="*/ 33 w 67"/>
                <a:gd name="T109" fmla="*/ 28 h 64"/>
                <a:gd name="T110" fmla="*/ 33 w 67"/>
                <a:gd name="T111" fmla="*/ 3 h 64"/>
                <a:gd name="T112" fmla="*/ 44 w 67"/>
                <a:gd name="T113" fmla="*/ 14 h 64"/>
                <a:gd name="T114" fmla="*/ 33 w 67"/>
                <a:gd name="T115" fmla="*/ 25 h 64"/>
                <a:gd name="T116" fmla="*/ 23 w 67"/>
                <a:gd name="T117" fmla="*/ 14 h 64"/>
                <a:gd name="T118" fmla="*/ 33 w 67"/>
                <a:gd name="T119" fmla="*/ 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7" h="64">
                  <a:moveTo>
                    <a:pt x="65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2"/>
                    <a:pt x="45" y="32"/>
                    <a:pt x="4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1" y="32"/>
                    <a:pt x="21" y="3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1" y="47"/>
                    <a:pt x="0" y="48"/>
                    <a:pt x="0" y="49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3"/>
                    <a:pt x="1" y="64"/>
                    <a:pt x="2" y="64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44" y="64"/>
                    <a:pt x="44" y="64"/>
                    <a:pt x="44" y="64"/>
                  </a:cubicBezTo>
                  <a:cubicBezTo>
                    <a:pt x="65" y="64"/>
                    <a:pt x="65" y="64"/>
                    <a:pt x="65" y="64"/>
                  </a:cubicBezTo>
                  <a:cubicBezTo>
                    <a:pt x="66" y="64"/>
                    <a:pt x="67" y="63"/>
                    <a:pt x="67" y="62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6" y="41"/>
                    <a:pt x="65" y="41"/>
                  </a:cubicBezTo>
                  <a:close/>
                  <a:moveTo>
                    <a:pt x="45" y="61"/>
                  </a:moveTo>
                  <a:cubicBezTo>
                    <a:pt x="45" y="44"/>
                    <a:pt x="45" y="44"/>
                    <a:pt x="45" y="44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64" y="61"/>
                    <a:pt x="64" y="61"/>
                    <a:pt x="64" y="61"/>
                  </a:cubicBezTo>
                  <a:lnTo>
                    <a:pt x="45" y="61"/>
                  </a:lnTo>
                  <a:close/>
                  <a:moveTo>
                    <a:pt x="24" y="49"/>
                  </a:moveTo>
                  <a:cubicBezTo>
                    <a:pt x="24" y="35"/>
                    <a:pt x="24" y="35"/>
                    <a:pt x="24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24" y="61"/>
                    <a:pt x="24" y="61"/>
                    <a:pt x="24" y="61"/>
                  </a:cubicBezTo>
                  <a:lnTo>
                    <a:pt x="24" y="49"/>
                  </a:lnTo>
                  <a:close/>
                  <a:moveTo>
                    <a:pt x="22" y="61"/>
                  </a:moveTo>
                  <a:cubicBezTo>
                    <a:pt x="3" y="61"/>
                    <a:pt x="3" y="61"/>
                    <a:pt x="3" y="61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2" y="61"/>
                  </a:lnTo>
                  <a:close/>
                  <a:moveTo>
                    <a:pt x="32" y="20"/>
                  </a:moveTo>
                  <a:cubicBezTo>
                    <a:pt x="32" y="9"/>
                    <a:pt x="32" y="9"/>
                    <a:pt x="32" y="9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1"/>
                    <a:pt x="29" y="11"/>
                    <a:pt x="29" y="10"/>
                  </a:cubicBezTo>
                  <a:cubicBezTo>
                    <a:pt x="29" y="10"/>
                    <a:pt x="29" y="9"/>
                    <a:pt x="29" y="9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4" y="6"/>
                  </a:cubicBezTo>
                  <a:cubicBezTo>
                    <a:pt x="34" y="6"/>
                    <a:pt x="34" y="7"/>
                    <a:pt x="34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7" y="20"/>
                    <a:pt x="38" y="21"/>
                    <a:pt x="38" y="21"/>
                  </a:cubicBezTo>
                  <a:cubicBezTo>
                    <a:pt x="38" y="22"/>
                    <a:pt x="37" y="22"/>
                    <a:pt x="37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9" y="22"/>
                    <a:pt x="29" y="22"/>
                    <a:pt x="29" y="21"/>
                  </a:cubicBezTo>
                  <a:cubicBezTo>
                    <a:pt x="29" y="21"/>
                    <a:pt x="29" y="20"/>
                    <a:pt x="30" y="20"/>
                  </a:cubicBezTo>
                  <a:lnTo>
                    <a:pt x="32" y="20"/>
                  </a:lnTo>
                  <a:close/>
                  <a:moveTo>
                    <a:pt x="33" y="28"/>
                  </a:moveTo>
                  <a:cubicBezTo>
                    <a:pt x="41" y="28"/>
                    <a:pt x="47" y="22"/>
                    <a:pt x="47" y="14"/>
                  </a:cubicBezTo>
                  <a:cubicBezTo>
                    <a:pt x="47" y="7"/>
                    <a:pt x="41" y="0"/>
                    <a:pt x="33" y="0"/>
                  </a:cubicBezTo>
                  <a:cubicBezTo>
                    <a:pt x="26" y="0"/>
                    <a:pt x="20" y="7"/>
                    <a:pt x="20" y="14"/>
                  </a:cubicBezTo>
                  <a:cubicBezTo>
                    <a:pt x="20" y="22"/>
                    <a:pt x="26" y="28"/>
                    <a:pt x="33" y="28"/>
                  </a:cubicBezTo>
                  <a:close/>
                  <a:moveTo>
                    <a:pt x="33" y="3"/>
                  </a:moveTo>
                  <a:cubicBezTo>
                    <a:pt x="39" y="3"/>
                    <a:pt x="44" y="8"/>
                    <a:pt x="44" y="14"/>
                  </a:cubicBezTo>
                  <a:cubicBezTo>
                    <a:pt x="44" y="20"/>
                    <a:pt x="39" y="25"/>
                    <a:pt x="33" y="25"/>
                  </a:cubicBezTo>
                  <a:cubicBezTo>
                    <a:pt x="27" y="25"/>
                    <a:pt x="23" y="20"/>
                    <a:pt x="23" y="14"/>
                  </a:cubicBezTo>
                  <a:cubicBezTo>
                    <a:pt x="23" y="8"/>
                    <a:pt x="27" y="3"/>
                    <a:pt x="3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8" name="Freeform 31"/>
            <p:cNvSpPr>
              <a:spLocks noEditPoints="1"/>
            </p:cNvSpPr>
            <p:nvPr/>
          </p:nvSpPr>
          <p:spPr bwMode="auto">
            <a:xfrm>
              <a:off x="4997763" y="2460443"/>
              <a:ext cx="424442" cy="461620"/>
            </a:xfrm>
            <a:custGeom>
              <a:avLst/>
              <a:gdLst>
                <a:gd name="T0" fmla="*/ 42 w 58"/>
                <a:gd name="T1" fmla="*/ 4 h 63"/>
                <a:gd name="T2" fmla="*/ 41 w 58"/>
                <a:gd name="T3" fmla="*/ 10 h 63"/>
                <a:gd name="T4" fmla="*/ 17 w 58"/>
                <a:gd name="T5" fmla="*/ 47 h 63"/>
                <a:gd name="T6" fmla="*/ 15 w 58"/>
                <a:gd name="T7" fmla="*/ 54 h 63"/>
                <a:gd name="T8" fmla="*/ 19 w 58"/>
                <a:gd name="T9" fmla="*/ 47 h 63"/>
                <a:gd name="T10" fmla="*/ 49 w 58"/>
                <a:gd name="T11" fmla="*/ 19 h 63"/>
                <a:gd name="T12" fmla="*/ 53 w 58"/>
                <a:gd name="T13" fmla="*/ 14 h 63"/>
                <a:gd name="T14" fmla="*/ 48 w 58"/>
                <a:gd name="T15" fmla="*/ 19 h 63"/>
                <a:gd name="T16" fmla="*/ 4 w 58"/>
                <a:gd name="T17" fmla="*/ 43 h 63"/>
                <a:gd name="T18" fmla="*/ 11 w 58"/>
                <a:gd name="T19" fmla="*/ 41 h 63"/>
                <a:gd name="T20" fmla="*/ 57 w 58"/>
                <a:gd name="T21" fmla="*/ 28 h 63"/>
                <a:gd name="T22" fmla="*/ 51 w 58"/>
                <a:gd name="T23" fmla="*/ 30 h 63"/>
                <a:gd name="T24" fmla="*/ 57 w 58"/>
                <a:gd name="T25" fmla="*/ 28 h 63"/>
                <a:gd name="T26" fmla="*/ 1 w 58"/>
                <a:gd name="T27" fmla="*/ 28 h 63"/>
                <a:gd name="T28" fmla="*/ 7 w 58"/>
                <a:gd name="T29" fmla="*/ 30 h 63"/>
                <a:gd name="T30" fmla="*/ 48 w 58"/>
                <a:gd name="T31" fmla="*/ 39 h 63"/>
                <a:gd name="T32" fmla="*/ 54 w 58"/>
                <a:gd name="T33" fmla="*/ 44 h 63"/>
                <a:gd name="T34" fmla="*/ 49 w 58"/>
                <a:gd name="T35" fmla="*/ 39 h 63"/>
                <a:gd name="T36" fmla="*/ 5 w 58"/>
                <a:gd name="T37" fmla="*/ 16 h 63"/>
                <a:gd name="T38" fmla="*/ 11 w 58"/>
                <a:gd name="T39" fmla="*/ 18 h 63"/>
                <a:gd name="T40" fmla="*/ 41 w 58"/>
                <a:gd name="T41" fmla="*/ 47 h 63"/>
                <a:gd name="T42" fmla="*/ 42 w 58"/>
                <a:gd name="T43" fmla="*/ 54 h 63"/>
                <a:gd name="T44" fmla="*/ 44 w 58"/>
                <a:gd name="T45" fmla="*/ 53 h 63"/>
                <a:gd name="T46" fmla="*/ 18 w 58"/>
                <a:gd name="T47" fmla="*/ 11 h 63"/>
                <a:gd name="T48" fmla="*/ 16 w 58"/>
                <a:gd name="T49" fmla="*/ 4 h 63"/>
                <a:gd name="T50" fmla="*/ 17 w 58"/>
                <a:gd name="T51" fmla="*/ 10 h 63"/>
                <a:gd name="T52" fmla="*/ 30 w 58"/>
                <a:gd name="T53" fmla="*/ 1 h 63"/>
                <a:gd name="T54" fmla="*/ 28 w 58"/>
                <a:gd name="T55" fmla="*/ 7 h 63"/>
                <a:gd name="T56" fmla="*/ 40 w 58"/>
                <a:gd name="T57" fmla="*/ 41 h 63"/>
                <a:gd name="T58" fmla="*/ 37 w 58"/>
                <a:gd name="T59" fmla="*/ 51 h 63"/>
                <a:gd name="T60" fmla="*/ 38 w 58"/>
                <a:gd name="T61" fmla="*/ 55 h 63"/>
                <a:gd name="T62" fmla="*/ 35 w 58"/>
                <a:gd name="T63" fmla="*/ 60 h 63"/>
                <a:gd name="T64" fmla="*/ 28 w 58"/>
                <a:gd name="T65" fmla="*/ 63 h 63"/>
                <a:gd name="T66" fmla="*/ 21 w 58"/>
                <a:gd name="T67" fmla="*/ 58 h 63"/>
                <a:gd name="T68" fmla="*/ 22 w 58"/>
                <a:gd name="T69" fmla="*/ 53 h 63"/>
                <a:gd name="T70" fmla="*/ 21 w 58"/>
                <a:gd name="T71" fmla="*/ 49 h 63"/>
                <a:gd name="T72" fmla="*/ 13 w 58"/>
                <a:gd name="T73" fmla="*/ 29 h 63"/>
                <a:gd name="T74" fmla="*/ 33 w 58"/>
                <a:gd name="T75" fmla="*/ 61 h 63"/>
                <a:gd name="T76" fmla="*/ 25 w 58"/>
                <a:gd name="T77" fmla="*/ 61 h 63"/>
                <a:gd name="T78" fmla="*/ 33 w 58"/>
                <a:gd name="T79" fmla="*/ 61 h 63"/>
                <a:gd name="T80" fmla="*/ 23 w 58"/>
                <a:gd name="T81" fmla="*/ 58 h 63"/>
                <a:gd name="T82" fmla="*/ 31 w 58"/>
                <a:gd name="T83" fmla="*/ 58 h 63"/>
                <a:gd name="T84" fmla="*/ 34 w 58"/>
                <a:gd name="T85" fmla="*/ 57 h 63"/>
                <a:gd name="T86" fmla="*/ 23 w 58"/>
                <a:gd name="T87" fmla="*/ 55 h 63"/>
                <a:gd name="T88" fmla="*/ 36 w 58"/>
                <a:gd name="T89" fmla="*/ 55 h 63"/>
                <a:gd name="T90" fmla="*/ 25 w 58"/>
                <a:gd name="T91" fmla="*/ 52 h 63"/>
                <a:gd name="T92" fmla="*/ 34 w 58"/>
                <a:gd name="T93" fmla="*/ 52 h 63"/>
                <a:gd name="T94" fmla="*/ 34 w 58"/>
                <a:gd name="T95" fmla="*/ 50 h 63"/>
                <a:gd name="T96" fmla="*/ 25 w 58"/>
                <a:gd name="T97" fmla="*/ 49 h 63"/>
                <a:gd name="T98" fmla="*/ 34 w 58"/>
                <a:gd name="T99" fmla="*/ 50 h 63"/>
                <a:gd name="T100" fmla="*/ 15 w 58"/>
                <a:gd name="T101" fmla="*/ 29 h 63"/>
                <a:gd name="T102" fmla="*/ 25 w 58"/>
                <a:gd name="T103" fmla="*/ 47 h 63"/>
                <a:gd name="T104" fmla="*/ 24 w 58"/>
                <a:gd name="T105" fmla="*/ 31 h 63"/>
                <a:gd name="T106" fmla="*/ 31 w 58"/>
                <a:gd name="T107" fmla="*/ 47 h 63"/>
                <a:gd name="T108" fmla="*/ 35 w 58"/>
                <a:gd name="T109" fmla="*/ 32 h 63"/>
                <a:gd name="T110" fmla="*/ 35 w 58"/>
                <a:gd name="T111" fmla="*/ 4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8" h="63">
                  <a:moveTo>
                    <a:pt x="40" y="11"/>
                  </a:moveTo>
                  <a:cubicBezTo>
                    <a:pt x="39" y="10"/>
                    <a:pt x="39" y="10"/>
                    <a:pt x="39" y="9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3" y="4"/>
                    <a:pt x="43" y="3"/>
                    <a:pt x="44" y="4"/>
                  </a:cubicBezTo>
                  <a:cubicBezTo>
                    <a:pt x="44" y="4"/>
                    <a:pt x="44" y="5"/>
                    <a:pt x="44" y="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17" y="47"/>
                  </a:move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8"/>
                    <a:pt x="19" y="47"/>
                    <a:pt x="19" y="47"/>
                  </a:cubicBezTo>
                  <a:cubicBezTo>
                    <a:pt x="18" y="47"/>
                    <a:pt x="18" y="47"/>
                    <a:pt x="17" y="47"/>
                  </a:cubicBezTo>
                  <a:close/>
                  <a:moveTo>
                    <a:pt x="48" y="19"/>
                  </a:moveTo>
                  <a:cubicBezTo>
                    <a:pt x="49" y="19"/>
                    <a:pt x="49" y="19"/>
                    <a:pt x="49" y="19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5" y="15"/>
                    <a:pt x="55" y="15"/>
                    <a:pt x="54" y="14"/>
                  </a:cubicBezTo>
                  <a:cubicBezTo>
                    <a:pt x="54" y="14"/>
                    <a:pt x="54" y="14"/>
                    <a:pt x="53" y="14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8"/>
                    <a:pt x="48" y="18"/>
                  </a:cubicBezTo>
                  <a:cubicBezTo>
                    <a:pt x="48" y="19"/>
                    <a:pt x="48" y="19"/>
                    <a:pt x="48" y="19"/>
                  </a:cubicBezTo>
                  <a:close/>
                  <a:moveTo>
                    <a:pt x="10" y="39"/>
                  </a:moveTo>
                  <a:cubicBezTo>
                    <a:pt x="5" y="42"/>
                    <a:pt x="5" y="42"/>
                    <a:pt x="5" y="42"/>
                  </a:cubicBezTo>
                  <a:cubicBezTo>
                    <a:pt x="4" y="42"/>
                    <a:pt x="4" y="43"/>
                    <a:pt x="4" y="43"/>
                  </a:cubicBezTo>
                  <a:cubicBezTo>
                    <a:pt x="4" y="44"/>
                    <a:pt x="5" y="44"/>
                    <a:pt x="5" y="44"/>
                  </a:cubicBezTo>
                  <a:cubicBezTo>
                    <a:pt x="5" y="44"/>
                    <a:pt x="5" y="44"/>
                    <a:pt x="6" y="44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0"/>
                    <a:pt x="11" y="40"/>
                    <a:pt x="11" y="39"/>
                  </a:cubicBezTo>
                  <a:cubicBezTo>
                    <a:pt x="11" y="39"/>
                    <a:pt x="10" y="39"/>
                    <a:pt x="10" y="39"/>
                  </a:cubicBezTo>
                  <a:close/>
                  <a:moveTo>
                    <a:pt x="57" y="28"/>
                  </a:moveTo>
                  <a:cubicBezTo>
                    <a:pt x="51" y="28"/>
                    <a:pt x="51" y="28"/>
                    <a:pt x="51" y="28"/>
                  </a:cubicBezTo>
                  <a:cubicBezTo>
                    <a:pt x="51" y="28"/>
                    <a:pt x="50" y="28"/>
                    <a:pt x="50" y="29"/>
                  </a:cubicBezTo>
                  <a:cubicBezTo>
                    <a:pt x="50" y="29"/>
                    <a:pt x="51" y="30"/>
                    <a:pt x="51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29"/>
                    <a:pt x="58" y="29"/>
                  </a:cubicBezTo>
                  <a:cubicBezTo>
                    <a:pt x="58" y="28"/>
                    <a:pt x="58" y="28"/>
                    <a:pt x="57" y="28"/>
                  </a:cubicBezTo>
                  <a:close/>
                  <a:moveTo>
                    <a:pt x="8" y="29"/>
                  </a:moveTo>
                  <a:cubicBezTo>
                    <a:pt x="8" y="28"/>
                    <a:pt x="8" y="28"/>
                    <a:pt x="7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0" y="28"/>
                    <a:pt x="0" y="29"/>
                  </a:cubicBezTo>
                  <a:cubicBezTo>
                    <a:pt x="0" y="29"/>
                    <a:pt x="1" y="30"/>
                    <a:pt x="1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30"/>
                    <a:pt x="8" y="29"/>
                    <a:pt x="8" y="29"/>
                  </a:cubicBezTo>
                  <a:close/>
                  <a:moveTo>
                    <a:pt x="49" y="39"/>
                  </a:moveTo>
                  <a:cubicBezTo>
                    <a:pt x="48" y="39"/>
                    <a:pt x="48" y="39"/>
                    <a:pt x="48" y="39"/>
                  </a:cubicBezTo>
                  <a:cubicBezTo>
                    <a:pt x="47" y="40"/>
                    <a:pt x="47" y="40"/>
                    <a:pt x="48" y="41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53" y="44"/>
                    <a:pt x="53" y="44"/>
                    <a:pt x="54" y="44"/>
                  </a:cubicBezTo>
                  <a:cubicBezTo>
                    <a:pt x="54" y="44"/>
                    <a:pt x="54" y="44"/>
                    <a:pt x="54" y="43"/>
                  </a:cubicBezTo>
                  <a:cubicBezTo>
                    <a:pt x="55" y="43"/>
                    <a:pt x="55" y="42"/>
                    <a:pt x="54" y="42"/>
                  </a:cubicBezTo>
                  <a:lnTo>
                    <a:pt x="49" y="39"/>
                  </a:lnTo>
                  <a:close/>
                  <a:moveTo>
                    <a:pt x="6" y="14"/>
                  </a:moveTo>
                  <a:cubicBezTo>
                    <a:pt x="5" y="14"/>
                    <a:pt x="4" y="14"/>
                    <a:pt x="4" y="14"/>
                  </a:cubicBezTo>
                  <a:cubicBezTo>
                    <a:pt x="4" y="15"/>
                    <a:pt x="4" y="15"/>
                    <a:pt x="5" y="16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19"/>
                    <a:pt x="11" y="19"/>
                    <a:pt x="11" y="18"/>
                  </a:cubicBezTo>
                  <a:cubicBezTo>
                    <a:pt x="11" y="18"/>
                    <a:pt x="11" y="17"/>
                    <a:pt x="11" y="17"/>
                  </a:cubicBezTo>
                  <a:lnTo>
                    <a:pt x="6" y="14"/>
                  </a:lnTo>
                  <a:close/>
                  <a:moveTo>
                    <a:pt x="41" y="47"/>
                  </a:moveTo>
                  <a:cubicBezTo>
                    <a:pt x="41" y="47"/>
                    <a:pt x="40" y="47"/>
                    <a:pt x="40" y="47"/>
                  </a:cubicBezTo>
                  <a:cubicBezTo>
                    <a:pt x="39" y="47"/>
                    <a:pt x="39" y="48"/>
                    <a:pt x="39" y="48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4" y="54"/>
                    <a:pt x="44" y="54"/>
                  </a:cubicBezTo>
                  <a:cubicBezTo>
                    <a:pt x="44" y="54"/>
                    <a:pt x="44" y="53"/>
                    <a:pt x="44" y="53"/>
                  </a:cubicBezTo>
                  <a:lnTo>
                    <a:pt x="41" y="47"/>
                  </a:lnTo>
                  <a:close/>
                  <a:moveTo>
                    <a:pt x="17" y="10"/>
                  </a:moveTo>
                  <a:cubicBezTo>
                    <a:pt x="18" y="10"/>
                    <a:pt x="18" y="11"/>
                    <a:pt x="18" y="11"/>
                  </a:cubicBezTo>
                  <a:cubicBezTo>
                    <a:pt x="18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9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5" y="3"/>
                    <a:pt x="15" y="4"/>
                  </a:cubicBezTo>
                  <a:cubicBezTo>
                    <a:pt x="14" y="4"/>
                    <a:pt x="14" y="5"/>
                    <a:pt x="14" y="5"/>
                  </a:cubicBezTo>
                  <a:lnTo>
                    <a:pt x="17" y="10"/>
                  </a:lnTo>
                  <a:close/>
                  <a:moveTo>
                    <a:pt x="29" y="8"/>
                  </a:moveTo>
                  <a:cubicBezTo>
                    <a:pt x="30" y="8"/>
                    <a:pt x="30" y="7"/>
                    <a:pt x="30" y="7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29" y="0"/>
                  </a:cubicBezTo>
                  <a:cubicBezTo>
                    <a:pt x="29" y="0"/>
                    <a:pt x="28" y="0"/>
                    <a:pt x="28" y="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9" y="8"/>
                    <a:pt x="29" y="8"/>
                  </a:cubicBezTo>
                  <a:close/>
                  <a:moveTo>
                    <a:pt x="45" y="29"/>
                  </a:moveTo>
                  <a:cubicBezTo>
                    <a:pt x="45" y="33"/>
                    <a:pt x="44" y="38"/>
                    <a:pt x="40" y="41"/>
                  </a:cubicBezTo>
                  <a:cubicBezTo>
                    <a:pt x="38" y="43"/>
                    <a:pt x="37" y="46"/>
                    <a:pt x="37" y="47"/>
                  </a:cubicBezTo>
                  <a:cubicBezTo>
                    <a:pt x="38" y="48"/>
                    <a:pt x="38" y="48"/>
                    <a:pt x="38" y="49"/>
                  </a:cubicBezTo>
                  <a:cubicBezTo>
                    <a:pt x="38" y="50"/>
                    <a:pt x="38" y="50"/>
                    <a:pt x="37" y="51"/>
                  </a:cubicBezTo>
                  <a:cubicBezTo>
                    <a:pt x="38" y="51"/>
                    <a:pt x="38" y="51"/>
                    <a:pt x="38" y="52"/>
                  </a:cubicBezTo>
                  <a:cubicBezTo>
                    <a:pt x="38" y="53"/>
                    <a:pt x="38" y="53"/>
                    <a:pt x="37" y="53"/>
                  </a:cubicBezTo>
                  <a:cubicBezTo>
                    <a:pt x="38" y="54"/>
                    <a:pt x="38" y="54"/>
                    <a:pt x="38" y="55"/>
                  </a:cubicBezTo>
                  <a:cubicBezTo>
                    <a:pt x="38" y="56"/>
                    <a:pt x="38" y="56"/>
                    <a:pt x="37" y="56"/>
                  </a:cubicBezTo>
                  <a:cubicBezTo>
                    <a:pt x="38" y="57"/>
                    <a:pt x="38" y="57"/>
                    <a:pt x="38" y="58"/>
                  </a:cubicBezTo>
                  <a:cubicBezTo>
                    <a:pt x="38" y="59"/>
                    <a:pt x="37" y="60"/>
                    <a:pt x="35" y="60"/>
                  </a:cubicBezTo>
                  <a:cubicBezTo>
                    <a:pt x="35" y="60"/>
                    <a:pt x="35" y="61"/>
                    <a:pt x="35" y="61"/>
                  </a:cubicBezTo>
                  <a:cubicBezTo>
                    <a:pt x="35" y="63"/>
                    <a:pt x="33" y="63"/>
                    <a:pt x="31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6" y="63"/>
                    <a:pt x="23" y="63"/>
                    <a:pt x="23" y="61"/>
                  </a:cubicBezTo>
                  <a:cubicBezTo>
                    <a:pt x="23" y="61"/>
                    <a:pt x="23" y="60"/>
                    <a:pt x="23" y="60"/>
                  </a:cubicBezTo>
                  <a:cubicBezTo>
                    <a:pt x="22" y="60"/>
                    <a:pt x="21" y="59"/>
                    <a:pt x="21" y="58"/>
                  </a:cubicBezTo>
                  <a:cubicBezTo>
                    <a:pt x="21" y="57"/>
                    <a:pt x="21" y="57"/>
                    <a:pt x="22" y="56"/>
                  </a:cubicBezTo>
                  <a:cubicBezTo>
                    <a:pt x="21" y="56"/>
                    <a:pt x="21" y="56"/>
                    <a:pt x="21" y="55"/>
                  </a:cubicBezTo>
                  <a:cubicBezTo>
                    <a:pt x="21" y="54"/>
                    <a:pt x="21" y="54"/>
                    <a:pt x="22" y="53"/>
                  </a:cubicBezTo>
                  <a:cubicBezTo>
                    <a:pt x="21" y="53"/>
                    <a:pt x="21" y="53"/>
                    <a:pt x="21" y="52"/>
                  </a:cubicBezTo>
                  <a:cubicBezTo>
                    <a:pt x="21" y="51"/>
                    <a:pt x="21" y="51"/>
                    <a:pt x="22" y="51"/>
                  </a:cubicBezTo>
                  <a:cubicBezTo>
                    <a:pt x="21" y="50"/>
                    <a:pt x="21" y="50"/>
                    <a:pt x="21" y="49"/>
                  </a:cubicBezTo>
                  <a:cubicBezTo>
                    <a:pt x="21" y="48"/>
                    <a:pt x="21" y="48"/>
                    <a:pt x="22" y="47"/>
                  </a:cubicBezTo>
                  <a:cubicBezTo>
                    <a:pt x="22" y="46"/>
                    <a:pt x="21" y="43"/>
                    <a:pt x="18" y="41"/>
                  </a:cubicBezTo>
                  <a:cubicBezTo>
                    <a:pt x="15" y="38"/>
                    <a:pt x="13" y="33"/>
                    <a:pt x="13" y="29"/>
                  </a:cubicBezTo>
                  <a:cubicBezTo>
                    <a:pt x="13" y="20"/>
                    <a:pt x="20" y="13"/>
                    <a:pt x="29" y="13"/>
                  </a:cubicBezTo>
                  <a:cubicBezTo>
                    <a:pt x="38" y="13"/>
                    <a:pt x="45" y="20"/>
                    <a:pt x="45" y="29"/>
                  </a:cubicBezTo>
                  <a:close/>
                  <a:moveTo>
                    <a:pt x="33" y="61"/>
                  </a:moveTo>
                  <a:cubicBezTo>
                    <a:pt x="33" y="61"/>
                    <a:pt x="32" y="60"/>
                    <a:pt x="31" y="60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6" y="60"/>
                    <a:pt x="26" y="61"/>
                    <a:pt x="25" y="61"/>
                  </a:cubicBezTo>
                  <a:cubicBezTo>
                    <a:pt x="26" y="61"/>
                    <a:pt x="26" y="61"/>
                    <a:pt x="28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2" y="61"/>
                    <a:pt x="33" y="61"/>
                    <a:pt x="33" y="61"/>
                  </a:cubicBezTo>
                  <a:close/>
                  <a:moveTo>
                    <a:pt x="34" y="57"/>
                  </a:moveTo>
                  <a:cubicBezTo>
                    <a:pt x="25" y="57"/>
                    <a:pt x="25" y="57"/>
                    <a:pt x="25" y="57"/>
                  </a:cubicBezTo>
                  <a:cubicBezTo>
                    <a:pt x="24" y="57"/>
                    <a:pt x="23" y="58"/>
                    <a:pt x="23" y="58"/>
                  </a:cubicBezTo>
                  <a:cubicBezTo>
                    <a:pt x="23" y="58"/>
                    <a:pt x="24" y="58"/>
                    <a:pt x="25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8"/>
                    <a:pt x="35" y="58"/>
                    <a:pt x="36" y="58"/>
                  </a:cubicBezTo>
                  <a:cubicBezTo>
                    <a:pt x="35" y="58"/>
                    <a:pt x="35" y="57"/>
                    <a:pt x="34" y="57"/>
                  </a:cubicBezTo>
                  <a:close/>
                  <a:moveTo>
                    <a:pt x="34" y="54"/>
                  </a:moveTo>
                  <a:cubicBezTo>
                    <a:pt x="25" y="54"/>
                    <a:pt x="25" y="54"/>
                    <a:pt x="25" y="54"/>
                  </a:cubicBezTo>
                  <a:cubicBezTo>
                    <a:pt x="24" y="54"/>
                    <a:pt x="23" y="55"/>
                    <a:pt x="23" y="55"/>
                  </a:cubicBezTo>
                  <a:cubicBezTo>
                    <a:pt x="23" y="55"/>
                    <a:pt x="24" y="55"/>
                    <a:pt x="2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55"/>
                    <a:pt x="35" y="55"/>
                    <a:pt x="36" y="55"/>
                  </a:cubicBezTo>
                  <a:cubicBezTo>
                    <a:pt x="35" y="55"/>
                    <a:pt x="35" y="54"/>
                    <a:pt x="34" y="54"/>
                  </a:cubicBezTo>
                  <a:close/>
                  <a:moveTo>
                    <a:pt x="34" y="52"/>
                  </a:moveTo>
                  <a:cubicBezTo>
                    <a:pt x="25" y="52"/>
                    <a:pt x="25" y="52"/>
                    <a:pt x="25" y="52"/>
                  </a:cubicBezTo>
                  <a:cubicBezTo>
                    <a:pt x="24" y="52"/>
                    <a:pt x="23" y="52"/>
                    <a:pt x="23" y="52"/>
                  </a:cubicBezTo>
                  <a:cubicBezTo>
                    <a:pt x="23" y="52"/>
                    <a:pt x="24" y="52"/>
                    <a:pt x="2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5" y="52"/>
                    <a:pt x="35" y="52"/>
                    <a:pt x="36" y="52"/>
                  </a:cubicBezTo>
                  <a:cubicBezTo>
                    <a:pt x="35" y="52"/>
                    <a:pt x="35" y="52"/>
                    <a:pt x="34" y="52"/>
                  </a:cubicBezTo>
                  <a:close/>
                  <a:moveTo>
                    <a:pt x="34" y="50"/>
                  </a:moveTo>
                  <a:cubicBezTo>
                    <a:pt x="35" y="50"/>
                    <a:pt x="35" y="49"/>
                    <a:pt x="36" y="49"/>
                  </a:cubicBezTo>
                  <a:cubicBezTo>
                    <a:pt x="35" y="49"/>
                    <a:pt x="35" y="49"/>
                    <a:pt x="3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49"/>
                    <a:pt x="23" y="49"/>
                    <a:pt x="23" y="49"/>
                  </a:cubicBezTo>
                  <a:cubicBezTo>
                    <a:pt x="23" y="49"/>
                    <a:pt x="24" y="50"/>
                    <a:pt x="25" y="50"/>
                  </a:cubicBezTo>
                  <a:lnTo>
                    <a:pt x="34" y="50"/>
                  </a:lnTo>
                  <a:close/>
                  <a:moveTo>
                    <a:pt x="43" y="29"/>
                  </a:moveTo>
                  <a:cubicBezTo>
                    <a:pt x="43" y="21"/>
                    <a:pt x="37" y="15"/>
                    <a:pt x="29" y="15"/>
                  </a:cubicBezTo>
                  <a:cubicBezTo>
                    <a:pt x="22" y="15"/>
                    <a:pt x="15" y="21"/>
                    <a:pt x="15" y="29"/>
                  </a:cubicBezTo>
                  <a:cubicBezTo>
                    <a:pt x="15" y="33"/>
                    <a:pt x="17" y="36"/>
                    <a:pt x="20" y="39"/>
                  </a:cubicBezTo>
                  <a:cubicBezTo>
                    <a:pt x="22" y="42"/>
                    <a:pt x="23" y="44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4" y="31"/>
                    <a:pt x="24" y="31"/>
                  </a:cubicBezTo>
                  <a:cubicBezTo>
                    <a:pt x="25" y="31"/>
                    <a:pt x="25" y="31"/>
                    <a:pt x="25" y="32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1"/>
                    <a:pt x="34" y="31"/>
                    <a:pt x="35" y="31"/>
                  </a:cubicBezTo>
                  <a:cubicBezTo>
                    <a:pt x="35" y="31"/>
                    <a:pt x="35" y="32"/>
                    <a:pt x="35" y="32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4"/>
                    <a:pt x="37" y="42"/>
                    <a:pt x="39" y="39"/>
                  </a:cubicBezTo>
                  <a:cubicBezTo>
                    <a:pt x="42" y="36"/>
                    <a:pt x="43" y="33"/>
                    <a:pt x="4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49" name="Freeform 14"/>
            <p:cNvSpPr>
              <a:spLocks noEditPoints="1"/>
            </p:cNvSpPr>
            <p:nvPr/>
          </p:nvSpPr>
          <p:spPr bwMode="auto">
            <a:xfrm>
              <a:off x="6663686" y="3178272"/>
              <a:ext cx="274883" cy="320698"/>
            </a:xfrm>
            <a:custGeom>
              <a:avLst/>
              <a:gdLst>
                <a:gd name="T0" fmla="*/ 36 w 56"/>
                <a:gd name="T1" fmla="*/ 14 h 65"/>
                <a:gd name="T2" fmla="*/ 43 w 56"/>
                <a:gd name="T3" fmla="*/ 2 h 65"/>
                <a:gd name="T4" fmla="*/ 41 w 56"/>
                <a:gd name="T5" fmla="*/ 0 h 65"/>
                <a:gd name="T6" fmla="*/ 13 w 56"/>
                <a:gd name="T7" fmla="*/ 1 h 65"/>
                <a:gd name="T8" fmla="*/ 20 w 56"/>
                <a:gd name="T9" fmla="*/ 14 h 65"/>
                <a:gd name="T10" fmla="*/ 0 w 56"/>
                <a:gd name="T11" fmla="*/ 37 h 65"/>
                <a:gd name="T12" fmla="*/ 7 w 56"/>
                <a:gd name="T13" fmla="*/ 65 h 65"/>
                <a:gd name="T14" fmla="*/ 56 w 56"/>
                <a:gd name="T15" fmla="*/ 58 h 65"/>
                <a:gd name="T16" fmla="*/ 36 w 56"/>
                <a:gd name="T17" fmla="*/ 15 h 65"/>
                <a:gd name="T18" fmla="*/ 23 w 56"/>
                <a:gd name="T19" fmla="*/ 4 h 65"/>
                <a:gd name="T20" fmla="*/ 21 w 56"/>
                <a:gd name="T21" fmla="*/ 5 h 65"/>
                <a:gd name="T22" fmla="*/ 22 w 56"/>
                <a:gd name="T23" fmla="*/ 13 h 65"/>
                <a:gd name="T24" fmla="*/ 39 w 56"/>
                <a:gd name="T25" fmla="*/ 3 h 65"/>
                <a:gd name="T26" fmla="*/ 26 w 56"/>
                <a:gd name="T27" fmla="*/ 13 h 65"/>
                <a:gd name="T28" fmla="*/ 33 w 56"/>
                <a:gd name="T29" fmla="*/ 15 h 65"/>
                <a:gd name="T30" fmla="*/ 23 w 56"/>
                <a:gd name="T31" fmla="*/ 16 h 65"/>
                <a:gd name="T32" fmla="*/ 53 w 56"/>
                <a:gd name="T33" fmla="*/ 58 h 65"/>
                <a:gd name="T34" fmla="*/ 7 w 56"/>
                <a:gd name="T35" fmla="*/ 62 h 65"/>
                <a:gd name="T36" fmla="*/ 3 w 56"/>
                <a:gd name="T37" fmla="*/ 37 h 65"/>
                <a:gd name="T38" fmla="*/ 34 w 56"/>
                <a:gd name="T39" fmla="*/ 18 h 65"/>
                <a:gd name="T40" fmla="*/ 53 w 56"/>
                <a:gd name="T41" fmla="*/ 58 h 65"/>
                <a:gd name="T42" fmla="*/ 8 w 56"/>
                <a:gd name="T43" fmla="*/ 54 h 65"/>
                <a:gd name="T44" fmla="*/ 12 w 56"/>
                <a:gd name="T45" fmla="*/ 58 h 65"/>
                <a:gd name="T46" fmla="*/ 6 w 56"/>
                <a:gd name="T47" fmla="*/ 54 h 65"/>
                <a:gd name="T48" fmla="*/ 23 w 56"/>
                <a:gd name="T49" fmla="*/ 21 h 65"/>
                <a:gd name="T50" fmla="*/ 23 w 56"/>
                <a:gd name="T51" fmla="*/ 23 h 65"/>
                <a:gd name="T52" fmla="*/ 28 w 56"/>
                <a:gd name="T53" fmla="*/ 28 h 65"/>
                <a:gd name="T54" fmla="*/ 28 w 56"/>
                <a:gd name="T55" fmla="*/ 53 h 65"/>
                <a:gd name="T56" fmla="*/ 28 w 56"/>
                <a:gd name="T57" fmla="*/ 28 h 65"/>
                <a:gd name="T58" fmla="*/ 17 w 56"/>
                <a:gd name="T59" fmla="*/ 41 h 65"/>
                <a:gd name="T60" fmla="*/ 38 w 56"/>
                <a:gd name="T61" fmla="*/ 41 h 65"/>
                <a:gd name="T62" fmla="*/ 26 w 56"/>
                <a:gd name="T63" fmla="*/ 37 h 65"/>
                <a:gd name="T64" fmla="*/ 32 w 56"/>
                <a:gd name="T65" fmla="*/ 44 h 65"/>
                <a:gd name="T66" fmla="*/ 29 w 56"/>
                <a:gd name="T67" fmla="*/ 49 h 65"/>
                <a:gd name="T68" fmla="*/ 27 w 56"/>
                <a:gd name="T69" fmla="*/ 49 h 65"/>
                <a:gd name="T70" fmla="*/ 24 w 56"/>
                <a:gd name="T71" fmla="*/ 44 h 65"/>
                <a:gd name="T72" fmla="*/ 26 w 56"/>
                <a:gd name="T73" fmla="*/ 44 h 65"/>
                <a:gd name="T74" fmla="*/ 30 w 56"/>
                <a:gd name="T75" fmla="*/ 44 h 65"/>
                <a:gd name="T76" fmla="*/ 24 w 56"/>
                <a:gd name="T77" fmla="*/ 37 h 65"/>
                <a:gd name="T78" fmla="*/ 27 w 56"/>
                <a:gd name="T79" fmla="*/ 32 h 65"/>
                <a:gd name="T80" fmla="*/ 29 w 56"/>
                <a:gd name="T81" fmla="*/ 32 h 65"/>
                <a:gd name="T82" fmla="*/ 32 w 56"/>
                <a:gd name="T83" fmla="*/ 37 h 65"/>
                <a:gd name="T84" fmla="*/ 30 w 56"/>
                <a:gd name="T85" fmla="*/ 37 h 65"/>
                <a:gd name="T86" fmla="*/ 26 w 56"/>
                <a:gd name="T87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65">
                  <a:moveTo>
                    <a:pt x="36" y="15"/>
                  </a:moveTo>
                  <a:cubicBezTo>
                    <a:pt x="36" y="14"/>
                    <a:pt x="36" y="14"/>
                    <a:pt x="36" y="14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2"/>
                  </a:cubicBezTo>
                  <a:cubicBezTo>
                    <a:pt x="43" y="1"/>
                    <a:pt x="42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12" y="2"/>
                    <a:pt x="12" y="3"/>
                    <a:pt x="13" y="3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9" y="16"/>
                    <a:pt x="0" y="26"/>
                    <a:pt x="0" y="3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5"/>
                    <a:pt x="7" y="65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53" y="65"/>
                    <a:pt x="56" y="61"/>
                    <a:pt x="56" y="58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26"/>
                    <a:pt x="47" y="16"/>
                    <a:pt x="36" y="15"/>
                  </a:cubicBezTo>
                  <a:close/>
                  <a:moveTo>
                    <a:pt x="26" y="13"/>
                  </a:moveTo>
                  <a:cubicBezTo>
                    <a:pt x="23" y="4"/>
                    <a:pt x="23" y="4"/>
                    <a:pt x="23" y="4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21" y="4"/>
                    <a:pt x="21" y="4"/>
                    <a:pt x="21" y="5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3" y="13"/>
                    <a:pt x="33" y="13"/>
                    <a:pt x="33" y="13"/>
                  </a:cubicBezTo>
                  <a:lnTo>
                    <a:pt x="26" y="13"/>
                  </a:lnTo>
                  <a:close/>
                  <a:moveTo>
                    <a:pt x="23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3" y="16"/>
                    <a:pt x="23" y="16"/>
                    <a:pt x="23" y="16"/>
                  </a:cubicBezTo>
                  <a:lnTo>
                    <a:pt x="23" y="15"/>
                  </a:lnTo>
                  <a:close/>
                  <a:moveTo>
                    <a:pt x="53" y="58"/>
                  </a:moveTo>
                  <a:cubicBezTo>
                    <a:pt x="53" y="60"/>
                    <a:pt x="51" y="62"/>
                    <a:pt x="49" y="62"/>
                  </a:cubicBezTo>
                  <a:cubicBezTo>
                    <a:pt x="7" y="62"/>
                    <a:pt x="7" y="62"/>
                    <a:pt x="7" y="62"/>
                  </a:cubicBezTo>
                  <a:cubicBezTo>
                    <a:pt x="5" y="62"/>
                    <a:pt x="3" y="60"/>
                    <a:pt x="3" y="58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6"/>
                    <a:pt x="11" y="18"/>
                    <a:pt x="22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44" y="18"/>
                    <a:pt x="53" y="26"/>
                    <a:pt x="53" y="37"/>
                  </a:cubicBezTo>
                  <a:lnTo>
                    <a:pt x="53" y="58"/>
                  </a:lnTo>
                  <a:close/>
                  <a:moveTo>
                    <a:pt x="8" y="38"/>
                  </a:moveTo>
                  <a:cubicBezTo>
                    <a:pt x="8" y="54"/>
                    <a:pt x="8" y="54"/>
                    <a:pt x="8" y="54"/>
                  </a:cubicBezTo>
                  <a:cubicBezTo>
                    <a:pt x="8" y="55"/>
                    <a:pt x="9" y="57"/>
                    <a:pt x="11" y="57"/>
                  </a:cubicBezTo>
                  <a:cubicBezTo>
                    <a:pt x="11" y="57"/>
                    <a:pt x="12" y="57"/>
                    <a:pt x="12" y="58"/>
                  </a:cubicBezTo>
                  <a:cubicBezTo>
                    <a:pt x="12" y="58"/>
                    <a:pt x="11" y="59"/>
                    <a:pt x="11" y="59"/>
                  </a:cubicBezTo>
                  <a:cubicBezTo>
                    <a:pt x="8" y="59"/>
                    <a:pt x="6" y="56"/>
                    <a:pt x="6" y="54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28"/>
                    <a:pt x="14" y="21"/>
                    <a:pt x="23" y="21"/>
                  </a:cubicBezTo>
                  <a:cubicBezTo>
                    <a:pt x="24" y="21"/>
                    <a:pt x="24" y="21"/>
                    <a:pt x="24" y="22"/>
                  </a:cubicBezTo>
                  <a:cubicBezTo>
                    <a:pt x="24" y="22"/>
                    <a:pt x="24" y="23"/>
                    <a:pt x="23" y="23"/>
                  </a:cubicBezTo>
                  <a:cubicBezTo>
                    <a:pt x="15" y="23"/>
                    <a:pt x="8" y="29"/>
                    <a:pt x="8" y="38"/>
                  </a:cubicBezTo>
                  <a:close/>
                  <a:moveTo>
                    <a:pt x="28" y="28"/>
                  </a:moveTo>
                  <a:cubicBezTo>
                    <a:pt x="21" y="28"/>
                    <a:pt x="15" y="34"/>
                    <a:pt x="15" y="41"/>
                  </a:cubicBezTo>
                  <a:cubicBezTo>
                    <a:pt x="15" y="47"/>
                    <a:pt x="21" y="53"/>
                    <a:pt x="28" y="53"/>
                  </a:cubicBezTo>
                  <a:cubicBezTo>
                    <a:pt x="35" y="53"/>
                    <a:pt x="40" y="47"/>
                    <a:pt x="40" y="41"/>
                  </a:cubicBezTo>
                  <a:cubicBezTo>
                    <a:pt x="40" y="34"/>
                    <a:pt x="35" y="28"/>
                    <a:pt x="28" y="28"/>
                  </a:cubicBezTo>
                  <a:close/>
                  <a:moveTo>
                    <a:pt x="28" y="51"/>
                  </a:moveTo>
                  <a:cubicBezTo>
                    <a:pt x="22" y="51"/>
                    <a:pt x="17" y="46"/>
                    <a:pt x="17" y="41"/>
                  </a:cubicBezTo>
                  <a:cubicBezTo>
                    <a:pt x="17" y="35"/>
                    <a:pt x="22" y="30"/>
                    <a:pt x="28" y="30"/>
                  </a:cubicBezTo>
                  <a:cubicBezTo>
                    <a:pt x="33" y="30"/>
                    <a:pt x="38" y="35"/>
                    <a:pt x="38" y="41"/>
                  </a:cubicBezTo>
                  <a:cubicBezTo>
                    <a:pt x="38" y="46"/>
                    <a:pt x="33" y="51"/>
                    <a:pt x="28" y="51"/>
                  </a:cubicBezTo>
                  <a:close/>
                  <a:moveTo>
                    <a:pt x="26" y="37"/>
                  </a:moveTo>
                  <a:cubicBezTo>
                    <a:pt x="26" y="39"/>
                    <a:pt x="27" y="40"/>
                    <a:pt x="28" y="40"/>
                  </a:cubicBezTo>
                  <a:cubicBezTo>
                    <a:pt x="30" y="40"/>
                    <a:pt x="32" y="41"/>
                    <a:pt x="32" y="44"/>
                  </a:cubicBezTo>
                  <a:cubicBezTo>
                    <a:pt x="32" y="46"/>
                    <a:pt x="31" y="47"/>
                    <a:pt x="29" y="48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29" y="49"/>
                    <a:pt x="28" y="50"/>
                    <a:pt x="28" y="50"/>
                  </a:cubicBezTo>
                  <a:cubicBezTo>
                    <a:pt x="27" y="50"/>
                    <a:pt x="27" y="49"/>
                    <a:pt x="27" y="49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5" y="47"/>
                    <a:pt x="24" y="46"/>
                    <a:pt x="24" y="44"/>
                  </a:cubicBezTo>
                  <a:cubicBezTo>
                    <a:pt x="24" y="43"/>
                    <a:pt x="24" y="43"/>
                    <a:pt x="25" y="43"/>
                  </a:cubicBezTo>
                  <a:cubicBezTo>
                    <a:pt x="25" y="43"/>
                    <a:pt x="26" y="43"/>
                    <a:pt x="26" y="44"/>
                  </a:cubicBezTo>
                  <a:cubicBezTo>
                    <a:pt x="26" y="45"/>
                    <a:pt x="27" y="46"/>
                    <a:pt x="28" y="46"/>
                  </a:cubicBezTo>
                  <a:cubicBezTo>
                    <a:pt x="29" y="46"/>
                    <a:pt x="30" y="45"/>
                    <a:pt x="30" y="44"/>
                  </a:cubicBezTo>
                  <a:cubicBezTo>
                    <a:pt x="30" y="42"/>
                    <a:pt x="29" y="42"/>
                    <a:pt x="28" y="42"/>
                  </a:cubicBezTo>
                  <a:cubicBezTo>
                    <a:pt x="25" y="42"/>
                    <a:pt x="24" y="40"/>
                    <a:pt x="24" y="37"/>
                  </a:cubicBezTo>
                  <a:cubicBezTo>
                    <a:pt x="24" y="36"/>
                    <a:pt x="25" y="34"/>
                    <a:pt x="27" y="34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7" y="32"/>
                    <a:pt x="27" y="31"/>
                    <a:pt x="28" y="31"/>
                  </a:cubicBezTo>
                  <a:cubicBezTo>
                    <a:pt x="28" y="31"/>
                    <a:pt x="29" y="32"/>
                    <a:pt x="29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4"/>
                    <a:pt x="32" y="35"/>
                    <a:pt x="32" y="37"/>
                  </a:cubicBezTo>
                  <a:cubicBezTo>
                    <a:pt x="32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7"/>
                  </a:cubicBezTo>
                  <a:cubicBezTo>
                    <a:pt x="30" y="36"/>
                    <a:pt x="29" y="35"/>
                    <a:pt x="28" y="35"/>
                  </a:cubicBezTo>
                  <a:cubicBezTo>
                    <a:pt x="27" y="35"/>
                    <a:pt x="26" y="36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0" name="Freeform 37"/>
            <p:cNvSpPr>
              <a:spLocks noEditPoints="1"/>
            </p:cNvSpPr>
            <p:nvPr/>
          </p:nvSpPr>
          <p:spPr bwMode="auto">
            <a:xfrm>
              <a:off x="5514022" y="3600012"/>
              <a:ext cx="191882" cy="191884"/>
            </a:xfrm>
            <a:custGeom>
              <a:avLst/>
              <a:gdLst>
                <a:gd name="T0" fmla="*/ 18 w 35"/>
                <a:gd name="T1" fmla="*/ 0 h 35"/>
                <a:gd name="T2" fmla="*/ 0 w 35"/>
                <a:gd name="T3" fmla="*/ 18 h 35"/>
                <a:gd name="T4" fmla="*/ 18 w 35"/>
                <a:gd name="T5" fmla="*/ 35 h 35"/>
                <a:gd name="T6" fmla="*/ 35 w 35"/>
                <a:gd name="T7" fmla="*/ 18 h 35"/>
                <a:gd name="T8" fmla="*/ 18 w 35"/>
                <a:gd name="T9" fmla="*/ 0 h 35"/>
                <a:gd name="T10" fmla="*/ 18 w 35"/>
                <a:gd name="T11" fmla="*/ 32 h 35"/>
                <a:gd name="T12" fmla="*/ 3 w 35"/>
                <a:gd name="T13" fmla="*/ 18 h 35"/>
                <a:gd name="T14" fmla="*/ 18 w 35"/>
                <a:gd name="T15" fmla="*/ 3 h 35"/>
                <a:gd name="T16" fmla="*/ 32 w 35"/>
                <a:gd name="T17" fmla="*/ 18 h 35"/>
                <a:gd name="T18" fmla="*/ 18 w 35"/>
                <a:gd name="T19" fmla="*/ 32 h 35"/>
                <a:gd name="T20" fmla="*/ 24 w 35"/>
                <a:gd name="T21" fmla="*/ 12 h 35"/>
                <a:gd name="T22" fmla="*/ 19 w 35"/>
                <a:gd name="T23" fmla="*/ 18 h 35"/>
                <a:gd name="T24" fmla="*/ 24 w 35"/>
                <a:gd name="T25" fmla="*/ 23 h 35"/>
                <a:gd name="T26" fmla="*/ 24 w 35"/>
                <a:gd name="T27" fmla="*/ 24 h 35"/>
                <a:gd name="T28" fmla="*/ 24 w 35"/>
                <a:gd name="T29" fmla="*/ 25 h 35"/>
                <a:gd name="T30" fmla="*/ 23 w 35"/>
                <a:gd name="T31" fmla="*/ 24 h 35"/>
                <a:gd name="T32" fmla="*/ 18 w 35"/>
                <a:gd name="T33" fmla="*/ 19 h 35"/>
                <a:gd name="T34" fmla="*/ 12 w 35"/>
                <a:gd name="T35" fmla="*/ 24 h 35"/>
                <a:gd name="T36" fmla="*/ 12 w 35"/>
                <a:gd name="T37" fmla="*/ 25 h 35"/>
                <a:gd name="T38" fmla="*/ 11 w 35"/>
                <a:gd name="T39" fmla="*/ 24 h 35"/>
                <a:gd name="T40" fmla="*/ 11 w 35"/>
                <a:gd name="T41" fmla="*/ 23 h 35"/>
                <a:gd name="T42" fmla="*/ 16 w 35"/>
                <a:gd name="T43" fmla="*/ 18 h 35"/>
                <a:gd name="T44" fmla="*/ 11 w 35"/>
                <a:gd name="T45" fmla="*/ 12 h 35"/>
                <a:gd name="T46" fmla="*/ 11 w 35"/>
                <a:gd name="T47" fmla="*/ 11 h 35"/>
                <a:gd name="T48" fmla="*/ 12 w 35"/>
                <a:gd name="T49" fmla="*/ 11 h 35"/>
                <a:gd name="T50" fmla="*/ 18 w 35"/>
                <a:gd name="T51" fmla="*/ 16 h 35"/>
                <a:gd name="T52" fmla="*/ 23 w 35"/>
                <a:gd name="T53" fmla="*/ 11 h 35"/>
                <a:gd name="T54" fmla="*/ 24 w 35"/>
                <a:gd name="T55" fmla="*/ 11 h 35"/>
                <a:gd name="T56" fmla="*/ 24 w 35"/>
                <a:gd name="T57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35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7" y="35"/>
                    <a:pt x="35" y="27"/>
                    <a:pt x="35" y="18"/>
                  </a:cubicBezTo>
                  <a:cubicBezTo>
                    <a:pt x="35" y="8"/>
                    <a:pt x="27" y="0"/>
                    <a:pt x="18" y="0"/>
                  </a:cubicBezTo>
                  <a:close/>
                  <a:moveTo>
                    <a:pt x="18" y="32"/>
                  </a:moveTo>
                  <a:cubicBezTo>
                    <a:pt x="10" y="32"/>
                    <a:pt x="3" y="26"/>
                    <a:pt x="3" y="18"/>
                  </a:cubicBezTo>
                  <a:cubicBezTo>
                    <a:pt x="3" y="10"/>
                    <a:pt x="10" y="3"/>
                    <a:pt x="18" y="3"/>
                  </a:cubicBezTo>
                  <a:cubicBezTo>
                    <a:pt x="26" y="3"/>
                    <a:pt x="32" y="10"/>
                    <a:pt x="32" y="18"/>
                  </a:cubicBezTo>
                  <a:cubicBezTo>
                    <a:pt x="32" y="26"/>
                    <a:pt x="26" y="32"/>
                    <a:pt x="18" y="32"/>
                  </a:cubicBezTo>
                  <a:close/>
                  <a:moveTo>
                    <a:pt x="24" y="12"/>
                  </a:moveTo>
                  <a:cubicBezTo>
                    <a:pt x="19" y="18"/>
                    <a:pt x="19" y="18"/>
                    <a:pt x="19" y="18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4"/>
                    <a:pt x="24" y="24"/>
                  </a:cubicBezTo>
                  <a:cubicBezTo>
                    <a:pt x="24" y="24"/>
                    <a:pt x="24" y="25"/>
                    <a:pt x="24" y="25"/>
                  </a:cubicBezTo>
                  <a:cubicBezTo>
                    <a:pt x="23" y="25"/>
                    <a:pt x="23" y="24"/>
                    <a:pt x="23" y="24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5"/>
                    <a:pt x="12" y="25"/>
                  </a:cubicBezTo>
                  <a:cubicBezTo>
                    <a:pt x="11" y="25"/>
                    <a:pt x="11" y="24"/>
                    <a:pt x="11" y="24"/>
                  </a:cubicBezTo>
                  <a:cubicBezTo>
                    <a:pt x="11" y="24"/>
                    <a:pt x="11" y="23"/>
                    <a:pt x="11" y="23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1" y="11"/>
                    <a:pt x="11" y="11"/>
                  </a:cubicBezTo>
                  <a:cubicBezTo>
                    <a:pt x="11" y="10"/>
                    <a:pt x="12" y="10"/>
                    <a:pt x="12" y="11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4" y="10"/>
                    <a:pt x="24" y="11"/>
                  </a:cubicBezTo>
                  <a:cubicBezTo>
                    <a:pt x="25" y="11"/>
                    <a:pt x="25" y="12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1" name="Freeform 36"/>
            <p:cNvSpPr>
              <a:spLocks noEditPoints="1"/>
            </p:cNvSpPr>
            <p:nvPr/>
          </p:nvSpPr>
          <p:spPr bwMode="auto">
            <a:xfrm>
              <a:off x="6318623" y="3816332"/>
              <a:ext cx="329120" cy="329123"/>
            </a:xfrm>
            <a:custGeom>
              <a:avLst/>
              <a:gdLst>
                <a:gd name="T0" fmla="*/ 18 w 35"/>
                <a:gd name="T1" fmla="*/ 0 h 35"/>
                <a:gd name="T2" fmla="*/ 0 w 35"/>
                <a:gd name="T3" fmla="*/ 18 h 35"/>
                <a:gd name="T4" fmla="*/ 18 w 35"/>
                <a:gd name="T5" fmla="*/ 35 h 35"/>
                <a:gd name="T6" fmla="*/ 35 w 35"/>
                <a:gd name="T7" fmla="*/ 18 h 35"/>
                <a:gd name="T8" fmla="*/ 18 w 35"/>
                <a:gd name="T9" fmla="*/ 0 h 35"/>
                <a:gd name="T10" fmla="*/ 18 w 35"/>
                <a:gd name="T11" fmla="*/ 32 h 35"/>
                <a:gd name="T12" fmla="*/ 3 w 35"/>
                <a:gd name="T13" fmla="*/ 18 h 35"/>
                <a:gd name="T14" fmla="*/ 18 w 35"/>
                <a:gd name="T15" fmla="*/ 3 h 35"/>
                <a:gd name="T16" fmla="*/ 32 w 35"/>
                <a:gd name="T17" fmla="*/ 18 h 35"/>
                <a:gd name="T18" fmla="*/ 18 w 35"/>
                <a:gd name="T19" fmla="*/ 32 h 35"/>
                <a:gd name="T20" fmla="*/ 27 w 35"/>
                <a:gd name="T21" fmla="*/ 12 h 35"/>
                <a:gd name="T22" fmla="*/ 27 w 35"/>
                <a:gd name="T23" fmla="*/ 14 h 35"/>
                <a:gd name="T24" fmla="*/ 16 w 35"/>
                <a:gd name="T25" fmla="*/ 23 h 35"/>
                <a:gd name="T26" fmla="*/ 16 w 35"/>
                <a:gd name="T27" fmla="*/ 23 h 35"/>
                <a:gd name="T28" fmla="*/ 15 w 35"/>
                <a:gd name="T29" fmla="*/ 23 h 35"/>
                <a:gd name="T30" fmla="*/ 9 w 35"/>
                <a:gd name="T31" fmla="*/ 18 h 35"/>
                <a:gd name="T32" fmla="*/ 9 w 35"/>
                <a:gd name="T33" fmla="*/ 16 h 35"/>
                <a:gd name="T34" fmla="*/ 10 w 35"/>
                <a:gd name="T35" fmla="*/ 16 h 35"/>
                <a:gd name="T36" fmla="*/ 16 w 35"/>
                <a:gd name="T37" fmla="*/ 21 h 35"/>
                <a:gd name="T38" fmla="*/ 26 w 35"/>
                <a:gd name="T39" fmla="*/ 12 h 35"/>
                <a:gd name="T40" fmla="*/ 27 w 35"/>
                <a:gd name="T41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5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8" y="35"/>
                    <a:pt x="35" y="27"/>
                    <a:pt x="35" y="18"/>
                  </a:cubicBezTo>
                  <a:cubicBezTo>
                    <a:pt x="35" y="8"/>
                    <a:pt x="28" y="0"/>
                    <a:pt x="18" y="0"/>
                  </a:cubicBezTo>
                  <a:close/>
                  <a:moveTo>
                    <a:pt x="18" y="32"/>
                  </a:moveTo>
                  <a:cubicBezTo>
                    <a:pt x="10" y="32"/>
                    <a:pt x="3" y="26"/>
                    <a:pt x="3" y="18"/>
                  </a:cubicBezTo>
                  <a:cubicBezTo>
                    <a:pt x="3" y="10"/>
                    <a:pt x="10" y="3"/>
                    <a:pt x="18" y="3"/>
                  </a:cubicBezTo>
                  <a:cubicBezTo>
                    <a:pt x="26" y="3"/>
                    <a:pt x="32" y="10"/>
                    <a:pt x="32" y="18"/>
                  </a:cubicBezTo>
                  <a:cubicBezTo>
                    <a:pt x="32" y="26"/>
                    <a:pt x="26" y="32"/>
                    <a:pt x="18" y="32"/>
                  </a:cubicBezTo>
                  <a:close/>
                  <a:moveTo>
                    <a:pt x="27" y="12"/>
                  </a:moveTo>
                  <a:cubicBezTo>
                    <a:pt x="28" y="13"/>
                    <a:pt x="28" y="13"/>
                    <a:pt x="27" y="1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8"/>
                    <a:pt x="8" y="17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7" y="12"/>
                    <a:pt x="2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2" name="Freeform 36"/>
            <p:cNvSpPr>
              <a:spLocks noEditPoints="1"/>
            </p:cNvSpPr>
            <p:nvPr/>
          </p:nvSpPr>
          <p:spPr bwMode="auto">
            <a:xfrm>
              <a:off x="7931962" y="2574897"/>
              <a:ext cx="232130" cy="232131"/>
            </a:xfrm>
            <a:custGeom>
              <a:avLst/>
              <a:gdLst>
                <a:gd name="T0" fmla="*/ 18 w 35"/>
                <a:gd name="T1" fmla="*/ 0 h 35"/>
                <a:gd name="T2" fmla="*/ 0 w 35"/>
                <a:gd name="T3" fmla="*/ 18 h 35"/>
                <a:gd name="T4" fmla="*/ 18 w 35"/>
                <a:gd name="T5" fmla="*/ 35 h 35"/>
                <a:gd name="T6" fmla="*/ 35 w 35"/>
                <a:gd name="T7" fmla="*/ 18 h 35"/>
                <a:gd name="T8" fmla="*/ 18 w 35"/>
                <a:gd name="T9" fmla="*/ 0 h 35"/>
                <a:gd name="T10" fmla="*/ 18 w 35"/>
                <a:gd name="T11" fmla="*/ 32 h 35"/>
                <a:gd name="T12" fmla="*/ 3 w 35"/>
                <a:gd name="T13" fmla="*/ 18 h 35"/>
                <a:gd name="T14" fmla="*/ 18 w 35"/>
                <a:gd name="T15" fmla="*/ 3 h 35"/>
                <a:gd name="T16" fmla="*/ 32 w 35"/>
                <a:gd name="T17" fmla="*/ 18 h 35"/>
                <a:gd name="T18" fmla="*/ 18 w 35"/>
                <a:gd name="T19" fmla="*/ 32 h 35"/>
                <a:gd name="T20" fmla="*/ 27 w 35"/>
                <a:gd name="T21" fmla="*/ 12 h 35"/>
                <a:gd name="T22" fmla="*/ 27 w 35"/>
                <a:gd name="T23" fmla="*/ 14 h 35"/>
                <a:gd name="T24" fmla="*/ 16 w 35"/>
                <a:gd name="T25" fmla="*/ 23 h 35"/>
                <a:gd name="T26" fmla="*/ 16 w 35"/>
                <a:gd name="T27" fmla="*/ 23 h 35"/>
                <a:gd name="T28" fmla="*/ 15 w 35"/>
                <a:gd name="T29" fmla="*/ 23 h 35"/>
                <a:gd name="T30" fmla="*/ 9 w 35"/>
                <a:gd name="T31" fmla="*/ 18 h 35"/>
                <a:gd name="T32" fmla="*/ 9 w 35"/>
                <a:gd name="T33" fmla="*/ 16 h 35"/>
                <a:gd name="T34" fmla="*/ 10 w 35"/>
                <a:gd name="T35" fmla="*/ 16 h 35"/>
                <a:gd name="T36" fmla="*/ 16 w 35"/>
                <a:gd name="T37" fmla="*/ 21 h 35"/>
                <a:gd name="T38" fmla="*/ 26 w 35"/>
                <a:gd name="T39" fmla="*/ 12 h 35"/>
                <a:gd name="T40" fmla="*/ 27 w 35"/>
                <a:gd name="T41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5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8" y="35"/>
                    <a:pt x="35" y="27"/>
                    <a:pt x="35" y="18"/>
                  </a:cubicBezTo>
                  <a:cubicBezTo>
                    <a:pt x="35" y="8"/>
                    <a:pt x="28" y="0"/>
                    <a:pt x="18" y="0"/>
                  </a:cubicBezTo>
                  <a:close/>
                  <a:moveTo>
                    <a:pt x="18" y="32"/>
                  </a:moveTo>
                  <a:cubicBezTo>
                    <a:pt x="10" y="32"/>
                    <a:pt x="3" y="26"/>
                    <a:pt x="3" y="18"/>
                  </a:cubicBezTo>
                  <a:cubicBezTo>
                    <a:pt x="3" y="10"/>
                    <a:pt x="10" y="3"/>
                    <a:pt x="18" y="3"/>
                  </a:cubicBezTo>
                  <a:cubicBezTo>
                    <a:pt x="26" y="3"/>
                    <a:pt x="32" y="10"/>
                    <a:pt x="32" y="18"/>
                  </a:cubicBezTo>
                  <a:cubicBezTo>
                    <a:pt x="32" y="26"/>
                    <a:pt x="26" y="32"/>
                    <a:pt x="18" y="32"/>
                  </a:cubicBezTo>
                  <a:close/>
                  <a:moveTo>
                    <a:pt x="27" y="12"/>
                  </a:moveTo>
                  <a:cubicBezTo>
                    <a:pt x="28" y="13"/>
                    <a:pt x="28" y="13"/>
                    <a:pt x="27" y="1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8"/>
                    <a:pt x="8" y="17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7" y="12"/>
                    <a:pt x="2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3" name="Freeform 36"/>
            <p:cNvSpPr>
              <a:spLocks noEditPoints="1"/>
            </p:cNvSpPr>
            <p:nvPr/>
          </p:nvSpPr>
          <p:spPr bwMode="auto">
            <a:xfrm>
              <a:off x="3996266" y="2020116"/>
              <a:ext cx="421885" cy="352397"/>
            </a:xfrm>
            <a:custGeom>
              <a:avLst/>
              <a:gdLst>
                <a:gd name="T0" fmla="*/ 71 w 72"/>
                <a:gd name="T1" fmla="*/ 15 h 60"/>
                <a:gd name="T2" fmla="*/ 57 w 72"/>
                <a:gd name="T3" fmla="*/ 17 h 60"/>
                <a:gd name="T4" fmla="*/ 44 w 72"/>
                <a:gd name="T5" fmla="*/ 45 h 60"/>
                <a:gd name="T6" fmla="*/ 12 w 72"/>
                <a:gd name="T7" fmla="*/ 45 h 60"/>
                <a:gd name="T8" fmla="*/ 14 w 72"/>
                <a:gd name="T9" fmla="*/ 48 h 60"/>
                <a:gd name="T10" fmla="*/ 48 w 72"/>
                <a:gd name="T11" fmla="*/ 50 h 60"/>
                <a:gd name="T12" fmla="*/ 14 w 72"/>
                <a:gd name="T13" fmla="*/ 51 h 60"/>
                <a:gd name="T14" fmla="*/ 9 w 72"/>
                <a:gd name="T15" fmla="*/ 44 h 60"/>
                <a:gd name="T16" fmla="*/ 8 w 72"/>
                <a:gd name="T17" fmla="*/ 41 h 60"/>
                <a:gd name="T18" fmla="*/ 1 w 72"/>
                <a:gd name="T19" fmla="*/ 22 h 60"/>
                <a:gd name="T20" fmla="*/ 11 w 72"/>
                <a:gd name="T21" fmla="*/ 40 h 60"/>
                <a:gd name="T22" fmla="*/ 44 w 72"/>
                <a:gd name="T23" fmla="*/ 42 h 60"/>
                <a:gd name="T24" fmla="*/ 54 w 72"/>
                <a:gd name="T25" fmla="*/ 16 h 60"/>
                <a:gd name="T26" fmla="*/ 71 w 72"/>
                <a:gd name="T27" fmla="*/ 12 h 60"/>
                <a:gd name="T28" fmla="*/ 18 w 72"/>
                <a:gd name="T29" fmla="*/ 56 h 60"/>
                <a:gd name="T30" fmla="*/ 11 w 72"/>
                <a:gd name="T31" fmla="*/ 56 h 60"/>
                <a:gd name="T32" fmla="*/ 18 w 72"/>
                <a:gd name="T33" fmla="*/ 56 h 60"/>
                <a:gd name="T34" fmla="*/ 15 w 72"/>
                <a:gd name="T35" fmla="*/ 54 h 60"/>
                <a:gd name="T36" fmla="*/ 15 w 72"/>
                <a:gd name="T37" fmla="*/ 58 h 60"/>
                <a:gd name="T38" fmla="*/ 45 w 72"/>
                <a:gd name="T39" fmla="*/ 56 h 60"/>
                <a:gd name="T40" fmla="*/ 38 w 72"/>
                <a:gd name="T41" fmla="*/ 56 h 60"/>
                <a:gd name="T42" fmla="*/ 45 w 72"/>
                <a:gd name="T43" fmla="*/ 56 h 60"/>
                <a:gd name="T44" fmla="*/ 42 w 72"/>
                <a:gd name="T45" fmla="*/ 54 h 60"/>
                <a:gd name="T46" fmla="*/ 42 w 72"/>
                <a:gd name="T47" fmla="*/ 58 h 60"/>
                <a:gd name="T48" fmla="*/ 46 w 72"/>
                <a:gd name="T49" fmla="*/ 35 h 60"/>
                <a:gd name="T50" fmla="*/ 12 w 72"/>
                <a:gd name="T51" fmla="*/ 34 h 60"/>
                <a:gd name="T52" fmla="*/ 12 w 72"/>
                <a:gd name="T53" fmla="*/ 36 h 60"/>
                <a:gd name="T54" fmla="*/ 46 w 72"/>
                <a:gd name="T55" fmla="*/ 35 h 60"/>
                <a:gd name="T56" fmla="*/ 12 w 72"/>
                <a:gd name="T57" fmla="*/ 39 h 60"/>
                <a:gd name="T58" fmla="*/ 43 w 72"/>
                <a:gd name="T59" fmla="*/ 40 h 60"/>
                <a:gd name="T60" fmla="*/ 43 w 72"/>
                <a:gd name="T61" fmla="*/ 38 h 60"/>
                <a:gd name="T62" fmla="*/ 13 w 72"/>
                <a:gd name="T63" fmla="*/ 28 h 60"/>
                <a:gd name="T64" fmla="*/ 16 w 72"/>
                <a:gd name="T65" fmla="*/ 23 h 60"/>
                <a:gd name="T66" fmla="*/ 28 w 72"/>
                <a:gd name="T67" fmla="*/ 14 h 60"/>
                <a:gd name="T68" fmla="*/ 33 w 72"/>
                <a:gd name="T69" fmla="*/ 17 h 60"/>
                <a:gd name="T70" fmla="*/ 36 w 72"/>
                <a:gd name="T71" fmla="*/ 22 h 60"/>
                <a:gd name="T72" fmla="*/ 39 w 72"/>
                <a:gd name="T73" fmla="*/ 17 h 60"/>
                <a:gd name="T74" fmla="*/ 51 w 72"/>
                <a:gd name="T75" fmla="*/ 7 h 60"/>
                <a:gd name="T76" fmla="*/ 51 w 72"/>
                <a:gd name="T77" fmla="*/ 0 h 60"/>
                <a:gd name="T78" fmla="*/ 49 w 72"/>
                <a:gd name="T79" fmla="*/ 5 h 60"/>
                <a:gd name="T80" fmla="*/ 36 w 72"/>
                <a:gd name="T81" fmla="*/ 15 h 60"/>
                <a:gd name="T82" fmla="*/ 31 w 72"/>
                <a:gd name="T83" fmla="*/ 12 h 60"/>
                <a:gd name="T84" fmla="*/ 28 w 72"/>
                <a:gd name="T85" fmla="*/ 7 h 60"/>
                <a:gd name="T86" fmla="*/ 25 w 72"/>
                <a:gd name="T87" fmla="*/ 11 h 60"/>
                <a:gd name="T88" fmla="*/ 13 w 72"/>
                <a:gd name="T89" fmla="*/ 22 h 60"/>
                <a:gd name="T90" fmla="*/ 13 w 72"/>
                <a:gd name="T91" fmla="*/ 2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2" h="60">
                  <a:moveTo>
                    <a:pt x="72" y="13"/>
                  </a:moveTo>
                  <a:cubicBezTo>
                    <a:pt x="72" y="14"/>
                    <a:pt x="71" y="15"/>
                    <a:pt x="71" y="15"/>
                  </a:cubicBezTo>
                  <a:cubicBezTo>
                    <a:pt x="60" y="15"/>
                    <a:pt x="60" y="15"/>
                    <a:pt x="60" y="15"/>
                  </a:cubicBezTo>
                  <a:cubicBezTo>
                    <a:pt x="59" y="15"/>
                    <a:pt x="57" y="16"/>
                    <a:pt x="57" y="17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3"/>
                    <a:pt x="46" y="45"/>
                    <a:pt x="44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3" y="48"/>
                    <a:pt x="14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8" y="48"/>
                    <a:pt x="48" y="49"/>
                    <a:pt x="48" y="50"/>
                  </a:cubicBezTo>
                  <a:cubicBezTo>
                    <a:pt x="48" y="50"/>
                    <a:pt x="48" y="51"/>
                    <a:pt x="47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1" y="51"/>
                    <a:pt x="9" y="49"/>
                    <a:pt x="9" y="47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8" y="42"/>
                    <a:pt x="8" y="4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2" y="21"/>
                    <a:pt x="3" y="22"/>
                    <a:pt x="3" y="22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1"/>
                    <a:pt x="13" y="42"/>
                    <a:pt x="14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5" y="42"/>
                    <a:pt x="46" y="41"/>
                    <a:pt x="47" y="40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5" y="13"/>
                    <a:pt x="57" y="12"/>
                    <a:pt x="6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2" y="12"/>
                    <a:pt x="72" y="13"/>
                  </a:cubicBezTo>
                  <a:close/>
                  <a:moveTo>
                    <a:pt x="18" y="56"/>
                  </a:moveTo>
                  <a:cubicBezTo>
                    <a:pt x="18" y="58"/>
                    <a:pt x="17" y="60"/>
                    <a:pt x="15" y="60"/>
                  </a:cubicBezTo>
                  <a:cubicBezTo>
                    <a:pt x="13" y="60"/>
                    <a:pt x="11" y="58"/>
                    <a:pt x="11" y="56"/>
                  </a:cubicBezTo>
                  <a:cubicBezTo>
                    <a:pt x="11" y="54"/>
                    <a:pt x="13" y="52"/>
                    <a:pt x="15" y="52"/>
                  </a:cubicBezTo>
                  <a:cubicBezTo>
                    <a:pt x="17" y="52"/>
                    <a:pt x="18" y="54"/>
                    <a:pt x="18" y="56"/>
                  </a:cubicBezTo>
                  <a:close/>
                  <a:moveTo>
                    <a:pt x="16" y="56"/>
                  </a:moveTo>
                  <a:cubicBezTo>
                    <a:pt x="16" y="55"/>
                    <a:pt x="16" y="54"/>
                    <a:pt x="15" y="54"/>
                  </a:cubicBezTo>
                  <a:cubicBezTo>
                    <a:pt x="14" y="54"/>
                    <a:pt x="13" y="55"/>
                    <a:pt x="13" y="56"/>
                  </a:cubicBezTo>
                  <a:cubicBezTo>
                    <a:pt x="13" y="57"/>
                    <a:pt x="14" y="58"/>
                    <a:pt x="15" y="58"/>
                  </a:cubicBezTo>
                  <a:cubicBezTo>
                    <a:pt x="16" y="58"/>
                    <a:pt x="16" y="57"/>
                    <a:pt x="16" y="56"/>
                  </a:cubicBezTo>
                  <a:close/>
                  <a:moveTo>
                    <a:pt x="45" y="56"/>
                  </a:moveTo>
                  <a:cubicBezTo>
                    <a:pt x="45" y="58"/>
                    <a:pt x="44" y="60"/>
                    <a:pt x="42" y="60"/>
                  </a:cubicBezTo>
                  <a:cubicBezTo>
                    <a:pt x="40" y="60"/>
                    <a:pt x="38" y="58"/>
                    <a:pt x="38" y="56"/>
                  </a:cubicBezTo>
                  <a:cubicBezTo>
                    <a:pt x="38" y="54"/>
                    <a:pt x="40" y="52"/>
                    <a:pt x="42" y="52"/>
                  </a:cubicBezTo>
                  <a:cubicBezTo>
                    <a:pt x="44" y="52"/>
                    <a:pt x="45" y="54"/>
                    <a:pt x="45" y="56"/>
                  </a:cubicBezTo>
                  <a:close/>
                  <a:moveTo>
                    <a:pt x="43" y="56"/>
                  </a:moveTo>
                  <a:cubicBezTo>
                    <a:pt x="43" y="55"/>
                    <a:pt x="43" y="54"/>
                    <a:pt x="42" y="54"/>
                  </a:cubicBezTo>
                  <a:cubicBezTo>
                    <a:pt x="41" y="54"/>
                    <a:pt x="40" y="55"/>
                    <a:pt x="40" y="56"/>
                  </a:cubicBezTo>
                  <a:cubicBezTo>
                    <a:pt x="40" y="57"/>
                    <a:pt x="41" y="58"/>
                    <a:pt x="42" y="58"/>
                  </a:cubicBezTo>
                  <a:cubicBezTo>
                    <a:pt x="43" y="58"/>
                    <a:pt x="43" y="57"/>
                    <a:pt x="43" y="56"/>
                  </a:cubicBezTo>
                  <a:close/>
                  <a:moveTo>
                    <a:pt x="46" y="35"/>
                  </a:moveTo>
                  <a:cubicBezTo>
                    <a:pt x="46" y="34"/>
                    <a:pt x="45" y="34"/>
                    <a:pt x="45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1" y="34"/>
                    <a:pt x="11" y="34"/>
                    <a:pt x="11" y="35"/>
                  </a:cubicBezTo>
                  <a:cubicBezTo>
                    <a:pt x="11" y="35"/>
                    <a:pt x="11" y="36"/>
                    <a:pt x="12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6" y="35"/>
                    <a:pt x="46" y="35"/>
                  </a:cubicBezTo>
                  <a:close/>
                  <a:moveTo>
                    <a:pt x="13" y="38"/>
                  </a:moveTo>
                  <a:cubicBezTo>
                    <a:pt x="13" y="38"/>
                    <a:pt x="12" y="39"/>
                    <a:pt x="12" y="39"/>
                  </a:cubicBezTo>
                  <a:cubicBezTo>
                    <a:pt x="12" y="40"/>
                    <a:pt x="13" y="40"/>
                    <a:pt x="13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40"/>
                    <a:pt x="44" y="40"/>
                    <a:pt x="44" y="39"/>
                  </a:cubicBezTo>
                  <a:cubicBezTo>
                    <a:pt x="44" y="39"/>
                    <a:pt x="44" y="38"/>
                    <a:pt x="43" y="38"/>
                  </a:cubicBezTo>
                  <a:lnTo>
                    <a:pt x="13" y="38"/>
                  </a:lnTo>
                  <a:close/>
                  <a:moveTo>
                    <a:pt x="13" y="28"/>
                  </a:moveTo>
                  <a:cubicBezTo>
                    <a:pt x="14" y="28"/>
                    <a:pt x="16" y="27"/>
                    <a:pt x="16" y="25"/>
                  </a:cubicBezTo>
                  <a:cubicBezTo>
                    <a:pt x="16" y="24"/>
                    <a:pt x="16" y="24"/>
                    <a:pt x="16" y="2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4"/>
                    <a:pt x="28" y="14"/>
                  </a:cubicBezTo>
                  <a:cubicBezTo>
                    <a:pt x="28" y="14"/>
                    <a:pt x="29" y="13"/>
                    <a:pt x="29" y="13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9"/>
                  </a:cubicBezTo>
                  <a:cubicBezTo>
                    <a:pt x="33" y="20"/>
                    <a:pt x="34" y="22"/>
                    <a:pt x="36" y="22"/>
                  </a:cubicBezTo>
                  <a:cubicBezTo>
                    <a:pt x="38" y="22"/>
                    <a:pt x="39" y="20"/>
                    <a:pt x="39" y="19"/>
                  </a:cubicBezTo>
                  <a:cubicBezTo>
                    <a:pt x="39" y="18"/>
                    <a:pt x="39" y="18"/>
                    <a:pt x="39" y="17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7"/>
                    <a:pt x="51" y="7"/>
                    <a:pt x="51" y="7"/>
                  </a:cubicBezTo>
                  <a:cubicBezTo>
                    <a:pt x="53" y="7"/>
                    <a:pt x="54" y="5"/>
                    <a:pt x="54" y="4"/>
                  </a:cubicBezTo>
                  <a:cubicBezTo>
                    <a:pt x="54" y="2"/>
                    <a:pt x="53" y="0"/>
                    <a:pt x="51" y="0"/>
                  </a:cubicBezTo>
                  <a:cubicBezTo>
                    <a:pt x="50" y="0"/>
                    <a:pt x="48" y="2"/>
                    <a:pt x="48" y="4"/>
                  </a:cubicBezTo>
                  <a:cubicBezTo>
                    <a:pt x="48" y="4"/>
                    <a:pt x="48" y="5"/>
                    <a:pt x="49" y="5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7" y="16"/>
                    <a:pt x="37" y="15"/>
                    <a:pt x="36" y="15"/>
                  </a:cubicBezTo>
                  <a:cubicBezTo>
                    <a:pt x="36" y="15"/>
                    <a:pt x="35" y="16"/>
                    <a:pt x="35" y="1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1"/>
                    <a:pt x="31" y="11"/>
                    <a:pt x="31" y="10"/>
                  </a:cubicBezTo>
                  <a:cubicBezTo>
                    <a:pt x="31" y="9"/>
                    <a:pt x="30" y="7"/>
                    <a:pt x="28" y="7"/>
                  </a:cubicBezTo>
                  <a:cubicBezTo>
                    <a:pt x="26" y="7"/>
                    <a:pt x="25" y="9"/>
                    <a:pt x="25" y="1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3" y="22"/>
                    <a:pt x="13" y="22"/>
                  </a:cubicBezTo>
                  <a:cubicBezTo>
                    <a:pt x="11" y="22"/>
                    <a:pt x="10" y="23"/>
                    <a:pt x="10" y="25"/>
                  </a:cubicBezTo>
                  <a:cubicBezTo>
                    <a:pt x="10" y="27"/>
                    <a:pt x="11" y="28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4" name="Freeform 24"/>
            <p:cNvSpPr>
              <a:spLocks noEditPoints="1"/>
            </p:cNvSpPr>
            <p:nvPr/>
          </p:nvSpPr>
          <p:spPr bwMode="auto">
            <a:xfrm>
              <a:off x="7815448" y="5058781"/>
              <a:ext cx="357647" cy="377244"/>
            </a:xfrm>
            <a:custGeom>
              <a:avLst/>
              <a:gdLst>
                <a:gd name="T0" fmla="*/ 22 w 62"/>
                <a:gd name="T1" fmla="*/ 32 h 65"/>
                <a:gd name="T2" fmla="*/ 22 w 62"/>
                <a:gd name="T3" fmla="*/ 52 h 65"/>
                <a:gd name="T4" fmla="*/ 26 w 62"/>
                <a:gd name="T5" fmla="*/ 43 h 65"/>
                <a:gd name="T6" fmla="*/ 47 w 62"/>
                <a:gd name="T7" fmla="*/ 7 h 65"/>
                <a:gd name="T8" fmla="*/ 47 w 62"/>
                <a:gd name="T9" fmla="*/ 19 h 65"/>
                <a:gd name="T10" fmla="*/ 40 w 62"/>
                <a:gd name="T11" fmla="*/ 37 h 65"/>
                <a:gd name="T12" fmla="*/ 36 w 62"/>
                <a:gd name="T13" fmla="*/ 27 h 65"/>
                <a:gd name="T14" fmla="*/ 32 w 62"/>
                <a:gd name="T15" fmla="*/ 26 h 65"/>
                <a:gd name="T16" fmla="*/ 24 w 62"/>
                <a:gd name="T17" fmla="*/ 22 h 65"/>
                <a:gd name="T18" fmla="*/ 18 w 62"/>
                <a:gd name="T19" fmla="*/ 21 h 65"/>
                <a:gd name="T20" fmla="*/ 11 w 62"/>
                <a:gd name="T21" fmla="*/ 28 h 65"/>
                <a:gd name="T22" fmla="*/ 6 w 62"/>
                <a:gd name="T23" fmla="*/ 28 h 65"/>
                <a:gd name="T24" fmla="*/ 3 w 62"/>
                <a:gd name="T25" fmla="*/ 38 h 65"/>
                <a:gd name="T26" fmla="*/ 0 w 62"/>
                <a:gd name="T27" fmla="*/ 43 h 65"/>
                <a:gd name="T28" fmla="*/ 3 w 62"/>
                <a:gd name="T29" fmla="*/ 47 h 65"/>
                <a:gd name="T30" fmla="*/ 6 w 62"/>
                <a:gd name="T31" fmla="*/ 58 h 65"/>
                <a:gd name="T32" fmla="*/ 11 w 62"/>
                <a:gd name="T33" fmla="*/ 58 h 65"/>
                <a:gd name="T34" fmla="*/ 18 w 62"/>
                <a:gd name="T35" fmla="*/ 65 h 65"/>
                <a:gd name="T36" fmla="*/ 24 w 62"/>
                <a:gd name="T37" fmla="*/ 64 h 65"/>
                <a:gd name="T38" fmla="*/ 32 w 62"/>
                <a:gd name="T39" fmla="*/ 60 h 65"/>
                <a:gd name="T40" fmla="*/ 36 w 62"/>
                <a:gd name="T41" fmla="*/ 59 h 65"/>
                <a:gd name="T42" fmla="*/ 40 w 62"/>
                <a:gd name="T43" fmla="*/ 49 h 65"/>
                <a:gd name="T44" fmla="*/ 44 w 62"/>
                <a:gd name="T45" fmla="*/ 46 h 65"/>
                <a:gd name="T46" fmla="*/ 38 w 62"/>
                <a:gd name="T47" fmla="*/ 53 h 65"/>
                <a:gd name="T48" fmla="*/ 22 w 62"/>
                <a:gd name="T49" fmla="*/ 58 h 65"/>
                <a:gd name="T50" fmla="*/ 6 w 62"/>
                <a:gd name="T51" fmla="*/ 53 h 65"/>
                <a:gd name="T52" fmla="*/ 7 w 62"/>
                <a:gd name="T53" fmla="*/ 38 h 65"/>
                <a:gd name="T54" fmla="*/ 18 w 62"/>
                <a:gd name="T55" fmla="*/ 24 h 65"/>
                <a:gd name="T56" fmla="*/ 36 w 62"/>
                <a:gd name="T57" fmla="*/ 30 h 65"/>
                <a:gd name="T58" fmla="*/ 41 w 62"/>
                <a:gd name="T59" fmla="*/ 44 h 65"/>
                <a:gd name="T60" fmla="*/ 59 w 62"/>
                <a:gd name="T61" fmla="*/ 11 h 65"/>
                <a:gd name="T62" fmla="*/ 60 w 62"/>
                <a:gd name="T63" fmla="*/ 7 h 65"/>
                <a:gd name="T64" fmla="*/ 54 w 62"/>
                <a:gd name="T65" fmla="*/ 4 h 65"/>
                <a:gd name="T66" fmla="*/ 49 w 62"/>
                <a:gd name="T67" fmla="*/ 0 h 65"/>
                <a:gd name="T68" fmla="*/ 46 w 62"/>
                <a:gd name="T69" fmla="*/ 0 h 65"/>
                <a:gd name="T70" fmla="*/ 40 w 62"/>
                <a:gd name="T71" fmla="*/ 4 h 65"/>
                <a:gd name="T72" fmla="*/ 38 w 62"/>
                <a:gd name="T73" fmla="*/ 4 h 65"/>
                <a:gd name="T74" fmla="*/ 35 w 62"/>
                <a:gd name="T75" fmla="*/ 11 h 65"/>
                <a:gd name="T76" fmla="*/ 33 w 62"/>
                <a:gd name="T77" fmla="*/ 14 h 65"/>
                <a:gd name="T78" fmla="*/ 35 w 62"/>
                <a:gd name="T79" fmla="*/ 18 h 65"/>
                <a:gd name="T80" fmla="*/ 37 w 62"/>
                <a:gd name="T81" fmla="*/ 24 h 65"/>
                <a:gd name="T82" fmla="*/ 40 w 62"/>
                <a:gd name="T83" fmla="*/ 25 h 65"/>
                <a:gd name="T84" fmla="*/ 46 w 62"/>
                <a:gd name="T85" fmla="*/ 28 h 65"/>
                <a:gd name="T86" fmla="*/ 49 w 62"/>
                <a:gd name="T87" fmla="*/ 29 h 65"/>
                <a:gd name="T88" fmla="*/ 54 w 62"/>
                <a:gd name="T89" fmla="*/ 24 h 65"/>
                <a:gd name="T90" fmla="*/ 57 w 62"/>
                <a:gd name="T91" fmla="*/ 24 h 65"/>
                <a:gd name="T92" fmla="*/ 59 w 62"/>
                <a:gd name="T93" fmla="*/ 18 h 65"/>
                <a:gd name="T94" fmla="*/ 61 w 62"/>
                <a:gd name="T95" fmla="*/ 12 h 65"/>
                <a:gd name="T96" fmla="*/ 52 w 62"/>
                <a:gd name="T97" fmla="*/ 22 h 65"/>
                <a:gd name="T98" fmla="*/ 43 w 62"/>
                <a:gd name="T99" fmla="*/ 25 h 65"/>
                <a:gd name="T100" fmla="*/ 36 w 62"/>
                <a:gd name="T101" fmla="*/ 15 h 65"/>
                <a:gd name="T102" fmla="*/ 38 w 62"/>
                <a:gd name="T103" fmla="*/ 7 h 65"/>
                <a:gd name="T104" fmla="*/ 50 w 62"/>
                <a:gd name="T105" fmla="*/ 3 h 65"/>
                <a:gd name="T106" fmla="*/ 56 w 62"/>
                <a:gd name="T107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2" h="65">
                  <a:moveTo>
                    <a:pt x="22" y="32"/>
                  </a:moveTo>
                  <a:cubicBezTo>
                    <a:pt x="15" y="32"/>
                    <a:pt x="11" y="37"/>
                    <a:pt x="11" y="43"/>
                  </a:cubicBezTo>
                  <a:cubicBezTo>
                    <a:pt x="11" y="49"/>
                    <a:pt x="15" y="54"/>
                    <a:pt x="22" y="54"/>
                  </a:cubicBezTo>
                  <a:cubicBezTo>
                    <a:pt x="28" y="54"/>
                    <a:pt x="33" y="49"/>
                    <a:pt x="33" y="43"/>
                  </a:cubicBezTo>
                  <a:cubicBezTo>
                    <a:pt x="33" y="37"/>
                    <a:pt x="28" y="32"/>
                    <a:pt x="22" y="32"/>
                  </a:cubicBezTo>
                  <a:close/>
                  <a:moveTo>
                    <a:pt x="22" y="52"/>
                  </a:moveTo>
                  <a:cubicBezTo>
                    <a:pt x="17" y="52"/>
                    <a:pt x="13" y="48"/>
                    <a:pt x="13" y="43"/>
                  </a:cubicBezTo>
                  <a:cubicBezTo>
                    <a:pt x="13" y="38"/>
                    <a:pt x="17" y="34"/>
                    <a:pt x="22" y="34"/>
                  </a:cubicBezTo>
                  <a:cubicBezTo>
                    <a:pt x="27" y="34"/>
                    <a:pt x="31" y="38"/>
                    <a:pt x="31" y="43"/>
                  </a:cubicBezTo>
                  <a:cubicBezTo>
                    <a:pt x="31" y="48"/>
                    <a:pt x="27" y="52"/>
                    <a:pt x="22" y="52"/>
                  </a:cubicBezTo>
                  <a:close/>
                  <a:moveTo>
                    <a:pt x="26" y="43"/>
                  </a:moveTo>
                  <a:cubicBezTo>
                    <a:pt x="26" y="45"/>
                    <a:pt x="24" y="47"/>
                    <a:pt x="22" y="47"/>
                  </a:cubicBezTo>
                  <a:cubicBezTo>
                    <a:pt x="19" y="47"/>
                    <a:pt x="17" y="45"/>
                    <a:pt x="17" y="43"/>
                  </a:cubicBezTo>
                  <a:cubicBezTo>
                    <a:pt x="17" y="40"/>
                    <a:pt x="19" y="38"/>
                    <a:pt x="22" y="38"/>
                  </a:cubicBezTo>
                  <a:cubicBezTo>
                    <a:pt x="24" y="38"/>
                    <a:pt x="26" y="40"/>
                    <a:pt x="26" y="43"/>
                  </a:cubicBezTo>
                  <a:close/>
                  <a:moveTo>
                    <a:pt x="47" y="7"/>
                  </a:moveTo>
                  <a:cubicBezTo>
                    <a:pt x="43" y="7"/>
                    <a:pt x="40" y="10"/>
                    <a:pt x="40" y="14"/>
                  </a:cubicBezTo>
                  <a:cubicBezTo>
                    <a:pt x="40" y="18"/>
                    <a:pt x="43" y="21"/>
                    <a:pt x="47" y="21"/>
                  </a:cubicBezTo>
                  <a:cubicBezTo>
                    <a:pt x="51" y="21"/>
                    <a:pt x="54" y="18"/>
                    <a:pt x="54" y="14"/>
                  </a:cubicBezTo>
                  <a:cubicBezTo>
                    <a:pt x="54" y="10"/>
                    <a:pt x="51" y="7"/>
                    <a:pt x="47" y="7"/>
                  </a:cubicBezTo>
                  <a:close/>
                  <a:moveTo>
                    <a:pt x="47" y="19"/>
                  </a:moveTo>
                  <a:cubicBezTo>
                    <a:pt x="44" y="19"/>
                    <a:pt x="42" y="17"/>
                    <a:pt x="42" y="14"/>
                  </a:cubicBezTo>
                  <a:cubicBezTo>
                    <a:pt x="42" y="12"/>
                    <a:pt x="44" y="9"/>
                    <a:pt x="47" y="9"/>
                  </a:cubicBezTo>
                  <a:cubicBezTo>
                    <a:pt x="49" y="9"/>
                    <a:pt x="52" y="12"/>
                    <a:pt x="52" y="14"/>
                  </a:cubicBezTo>
                  <a:cubicBezTo>
                    <a:pt x="52" y="17"/>
                    <a:pt x="49" y="19"/>
                    <a:pt x="47" y="19"/>
                  </a:cubicBezTo>
                  <a:close/>
                  <a:moveTo>
                    <a:pt x="43" y="39"/>
                  </a:moveTo>
                  <a:cubicBezTo>
                    <a:pt x="43" y="38"/>
                    <a:pt x="42" y="38"/>
                    <a:pt x="42" y="38"/>
                  </a:cubicBezTo>
                  <a:cubicBezTo>
                    <a:pt x="42" y="38"/>
                    <a:pt x="42" y="38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7"/>
                  </a:cubicBezTo>
                  <a:cubicBezTo>
                    <a:pt x="39" y="36"/>
                    <a:pt x="40" y="36"/>
                    <a:pt x="40" y="35"/>
                  </a:cubicBezTo>
                  <a:cubicBezTo>
                    <a:pt x="41" y="35"/>
                    <a:pt x="41" y="35"/>
                    <a:pt x="42" y="34"/>
                  </a:cubicBezTo>
                  <a:cubicBezTo>
                    <a:pt x="42" y="33"/>
                    <a:pt x="42" y="33"/>
                    <a:pt x="41" y="32"/>
                  </a:cubicBezTo>
                  <a:cubicBezTo>
                    <a:pt x="40" y="31"/>
                    <a:pt x="39" y="29"/>
                    <a:pt x="38" y="28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5" y="27"/>
                    <a:pt x="35" y="28"/>
                  </a:cubicBezTo>
                  <a:cubicBezTo>
                    <a:pt x="35" y="28"/>
                    <a:pt x="34" y="28"/>
                    <a:pt x="34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2" y="27"/>
                    <a:pt x="32" y="27"/>
                    <a:pt x="32" y="26"/>
                  </a:cubicBezTo>
                  <a:cubicBezTo>
                    <a:pt x="33" y="25"/>
                    <a:pt x="33" y="25"/>
                    <a:pt x="33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0" y="22"/>
                    <a:pt x="28" y="22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1"/>
                    <a:pt x="25" y="21"/>
                    <a:pt x="24" y="22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4" y="24"/>
                    <a:pt x="23" y="24"/>
                    <a:pt x="22" y="24"/>
                  </a:cubicBezTo>
                  <a:cubicBezTo>
                    <a:pt x="21" y="24"/>
                    <a:pt x="20" y="24"/>
                    <a:pt x="20" y="23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19" y="21"/>
                    <a:pt x="19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6" y="22"/>
                    <a:pt x="14" y="22"/>
                    <a:pt x="12" y="23"/>
                  </a:cubicBezTo>
                  <a:cubicBezTo>
                    <a:pt x="12" y="23"/>
                    <a:pt x="12" y="24"/>
                    <a:pt x="11" y="24"/>
                  </a:cubicBezTo>
                  <a:cubicBezTo>
                    <a:pt x="11" y="25"/>
                    <a:pt x="11" y="25"/>
                    <a:pt x="12" y="26"/>
                  </a:cubicBezTo>
                  <a:cubicBezTo>
                    <a:pt x="12" y="27"/>
                    <a:pt x="12" y="27"/>
                    <a:pt x="11" y="28"/>
                  </a:cubicBezTo>
                  <a:cubicBezTo>
                    <a:pt x="11" y="28"/>
                    <a:pt x="11" y="28"/>
                    <a:pt x="10" y="28"/>
                  </a:cubicBezTo>
                  <a:cubicBezTo>
                    <a:pt x="10" y="28"/>
                    <a:pt x="9" y="28"/>
                    <a:pt x="9" y="28"/>
                  </a:cubicBezTo>
                  <a:cubicBezTo>
                    <a:pt x="9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6" y="27"/>
                    <a:pt x="6" y="28"/>
                  </a:cubicBezTo>
                  <a:cubicBezTo>
                    <a:pt x="5" y="29"/>
                    <a:pt x="4" y="31"/>
                    <a:pt x="3" y="32"/>
                  </a:cubicBezTo>
                  <a:cubicBezTo>
                    <a:pt x="2" y="33"/>
                    <a:pt x="2" y="33"/>
                    <a:pt x="2" y="34"/>
                  </a:cubicBezTo>
                  <a:cubicBezTo>
                    <a:pt x="3" y="35"/>
                    <a:pt x="3" y="35"/>
                    <a:pt x="4" y="35"/>
                  </a:cubicBezTo>
                  <a:cubicBezTo>
                    <a:pt x="4" y="36"/>
                    <a:pt x="5" y="36"/>
                    <a:pt x="4" y="37"/>
                  </a:cubicBezTo>
                  <a:cubicBezTo>
                    <a:pt x="4" y="38"/>
                    <a:pt x="4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1" y="39"/>
                    <a:pt x="0" y="39"/>
                    <a:pt x="0" y="40"/>
                  </a:cubicBezTo>
                  <a:cubicBezTo>
                    <a:pt x="0" y="41"/>
                    <a:pt x="0" y="42"/>
                    <a:pt x="0" y="43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1" y="47"/>
                    <a:pt x="1" y="47"/>
                  </a:cubicBezTo>
                  <a:cubicBezTo>
                    <a:pt x="1" y="47"/>
                    <a:pt x="2" y="48"/>
                    <a:pt x="2" y="48"/>
                  </a:cubicBezTo>
                  <a:cubicBezTo>
                    <a:pt x="2" y="48"/>
                    <a:pt x="2" y="48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49"/>
                    <a:pt x="4" y="50"/>
                    <a:pt x="4" y="51"/>
                  </a:cubicBezTo>
                  <a:cubicBezTo>
                    <a:pt x="3" y="51"/>
                    <a:pt x="3" y="51"/>
                    <a:pt x="2" y="52"/>
                  </a:cubicBezTo>
                  <a:cubicBezTo>
                    <a:pt x="2" y="52"/>
                    <a:pt x="2" y="53"/>
                    <a:pt x="3" y="53"/>
                  </a:cubicBezTo>
                  <a:cubicBezTo>
                    <a:pt x="4" y="55"/>
                    <a:pt x="5" y="57"/>
                    <a:pt x="6" y="58"/>
                  </a:cubicBezTo>
                  <a:cubicBezTo>
                    <a:pt x="6" y="58"/>
                    <a:pt x="7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59"/>
                    <a:pt x="9" y="58"/>
                    <a:pt x="9" y="58"/>
                  </a:cubicBezTo>
                  <a:cubicBezTo>
                    <a:pt x="9" y="58"/>
                    <a:pt x="10" y="57"/>
                    <a:pt x="10" y="57"/>
                  </a:cubicBezTo>
                  <a:cubicBezTo>
                    <a:pt x="11" y="57"/>
                    <a:pt x="11" y="58"/>
                    <a:pt x="11" y="58"/>
                  </a:cubicBezTo>
                  <a:cubicBezTo>
                    <a:pt x="12" y="58"/>
                    <a:pt x="12" y="59"/>
                    <a:pt x="12" y="60"/>
                  </a:cubicBezTo>
                  <a:cubicBezTo>
                    <a:pt x="11" y="60"/>
                    <a:pt x="11" y="61"/>
                    <a:pt x="11" y="61"/>
                  </a:cubicBezTo>
                  <a:cubicBezTo>
                    <a:pt x="12" y="62"/>
                    <a:pt x="12" y="62"/>
                    <a:pt x="12" y="63"/>
                  </a:cubicBezTo>
                  <a:cubicBezTo>
                    <a:pt x="14" y="64"/>
                    <a:pt x="16" y="64"/>
                    <a:pt x="18" y="65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9" y="65"/>
                    <a:pt x="19" y="64"/>
                    <a:pt x="20" y="64"/>
                  </a:cubicBezTo>
                  <a:cubicBezTo>
                    <a:pt x="20" y="64"/>
                    <a:pt x="20" y="63"/>
                    <a:pt x="20" y="63"/>
                  </a:cubicBezTo>
                  <a:cubicBezTo>
                    <a:pt x="20" y="62"/>
                    <a:pt x="21" y="61"/>
                    <a:pt x="22" y="61"/>
                  </a:cubicBezTo>
                  <a:cubicBezTo>
                    <a:pt x="23" y="61"/>
                    <a:pt x="24" y="62"/>
                    <a:pt x="24" y="63"/>
                  </a:cubicBezTo>
                  <a:cubicBezTo>
                    <a:pt x="24" y="63"/>
                    <a:pt x="24" y="64"/>
                    <a:pt x="24" y="64"/>
                  </a:cubicBezTo>
                  <a:cubicBezTo>
                    <a:pt x="25" y="64"/>
                    <a:pt x="25" y="65"/>
                    <a:pt x="26" y="65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8" y="64"/>
                    <a:pt x="30" y="64"/>
                    <a:pt x="32" y="63"/>
                  </a:cubicBezTo>
                  <a:cubicBezTo>
                    <a:pt x="32" y="62"/>
                    <a:pt x="32" y="62"/>
                    <a:pt x="33" y="61"/>
                  </a:cubicBezTo>
                  <a:cubicBezTo>
                    <a:pt x="33" y="61"/>
                    <a:pt x="33" y="60"/>
                    <a:pt x="32" y="60"/>
                  </a:cubicBezTo>
                  <a:cubicBezTo>
                    <a:pt x="32" y="59"/>
                    <a:pt x="32" y="58"/>
                    <a:pt x="33" y="58"/>
                  </a:cubicBezTo>
                  <a:cubicBezTo>
                    <a:pt x="33" y="58"/>
                    <a:pt x="33" y="57"/>
                    <a:pt x="34" y="57"/>
                  </a:cubicBezTo>
                  <a:cubicBezTo>
                    <a:pt x="34" y="57"/>
                    <a:pt x="35" y="58"/>
                    <a:pt x="35" y="58"/>
                  </a:cubicBezTo>
                  <a:cubicBezTo>
                    <a:pt x="35" y="58"/>
                    <a:pt x="36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8"/>
                    <a:pt x="38" y="58"/>
                  </a:cubicBezTo>
                  <a:cubicBezTo>
                    <a:pt x="39" y="57"/>
                    <a:pt x="40" y="55"/>
                    <a:pt x="41" y="53"/>
                  </a:cubicBezTo>
                  <a:cubicBezTo>
                    <a:pt x="42" y="53"/>
                    <a:pt x="42" y="52"/>
                    <a:pt x="42" y="52"/>
                  </a:cubicBezTo>
                  <a:cubicBezTo>
                    <a:pt x="41" y="51"/>
                    <a:pt x="41" y="51"/>
                    <a:pt x="40" y="51"/>
                  </a:cubicBezTo>
                  <a:cubicBezTo>
                    <a:pt x="40" y="50"/>
                    <a:pt x="39" y="49"/>
                    <a:pt x="40" y="49"/>
                  </a:cubicBezTo>
                  <a:cubicBezTo>
                    <a:pt x="40" y="48"/>
                    <a:pt x="40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2" y="48"/>
                    <a:pt x="43" y="47"/>
                    <a:pt x="43" y="47"/>
                  </a:cubicBezTo>
                  <a:cubicBezTo>
                    <a:pt x="43" y="47"/>
                    <a:pt x="44" y="46"/>
                    <a:pt x="44" y="46"/>
                  </a:cubicBezTo>
                  <a:cubicBezTo>
                    <a:pt x="44" y="45"/>
                    <a:pt x="44" y="44"/>
                    <a:pt x="44" y="43"/>
                  </a:cubicBezTo>
                  <a:cubicBezTo>
                    <a:pt x="44" y="42"/>
                    <a:pt x="44" y="41"/>
                    <a:pt x="44" y="40"/>
                  </a:cubicBezTo>
                  <a:cubicBezTo>
                    <a:pt x="44" y="39"/>
                    <a:pt x="43" y="39"/>
                    <a:pt x="43" y="39"/>
                  </a:cubicBezTo>
                  <a:close/>
                  <a:moveTo>
                    <a:pt x="37" y="48"/>
                  </a:moveTo>
                  <a:cubicBezTo>
                    <a:pt x="36" y="50"/>
                    <a:pt x="37" y="52"/>
                    <a:pt x="38" y="53"/>
                  </a:cubicBezTo>
                  <a:cubicBezTo>
                    <a:pt x="38" y="54"/>
                    <a:pt x="37" y="54"/>
                    <a:pt x="36" y="55"/>
                  </a:cubicBezTo>
                  <a:cubicBezTo>
                    <a:pt x="35" y="54"/>
                    <a:pt x="33" y="54"/>
                    <a:pt x="31" y="55"/>
                  </a:cubicBezTo>
                  <a:cubicBezTo>
                    <a:pt x="29" y="57"/>
                    <a:pt x="29" y="59"/>
                    <a:pt x="29" y="60"/>
                  </a:cubicBezTo>
                  <a:cubicBezTo>
                    <a:pt x="28" y="61"/>
                    <a:pt x="27" y="61"/>
                    <a:pt x="26" y="61"/>
                  </a:cubicBezTo>
                  <a:cubicBezTo>
                    <a:pt x="26" y="60"/>
                    <a:pt x="24" y="58"/>
                    <a:pt x="22" y="58"/>
                  </a:cubicBezTo>
                  <a:cubicBezTo>
                    <a:pt x="20" y="58"/>
                    <a:pt x="18" y="60"/>
                    <a:pt x="18" y="61"/>
                  </a:cubicBezTo>
                  <a:cubicBezTo>
                    <a:pt x="17" y="61"/>
                    <a:pt x="16" y="61"/>
                    <a:pt x="15" y="60"/>
                  </a:cubicBezTo>
                  <a:cubicBezTo>
                    <a:pt x="15" y="59"/>
                    <a:pt x="15" y="57"/>
                    <a:pt x="13" y="55"/>
                  </a:cubicBezTo>
                  <a:cubicBezTo>
                    <a:pt x="11" y="54"/>
                    <a:pt x="9" y="54"/>
                    <a:pt x="8" y="55"/>
                  </a:cubicBezTo>
                  <a:cubicBezTo>
                    <a:pt x="7" y="54"/>
                    <a:pt x="6" y="54"/>
                    <a:pt x="6" y="53"/>
                  </a:cubicBezTo>
                  <a:cubicBezTo>
                    <a:pt x="7" y="52"/>
                    <a:pt x="8" y="50"/>
                    <a:pt x="7" y="48"/>
                  </a:cubicBezTo>
                  <a:cubicBezTo>
                    <a:pt x="7" y="46"/>
                    <a:pt x="5" y="44"/>
                    <a:pt x="3" y="44"/>
                  </a:cubicBezTo>
                  <a:cubicBezTo>
                    <a:pt x="3" y="44"/>
                    <a:pt x="3" y="43"/>
                    <a:pt x="3" y="43"/>
                  </a:cubicBezTo>
                  <a:cubicBezTo>
                    <a:pt x="3" y="42"/>
                    <a:pt x="3" y="42"/>
                    <a:pt x="3" y="41"/>
                  </a:cubicBezTo>
                  <a:cubicBezTo>
                    <a:pt x="5" y="41"/>
                    <a:pt x="7" y="40"/>
                    <a:pt x="7" y="38"/>
                  </a:cubicBezTo>
                  <a:cubicBezTo>
                    <a:pt x="8" y="36"/>
                    <a:pt x="7" y="34"/>
                    <a:pt x="6" y="33"/>
                  </a:cubicBezTo>
                  <a:cubicBezTo>
                    <a:pt x="6" y="32"/>
                    <a:pt x="7" y="31"/>
                    <a:pt x="8" y="30"/>
                  </a:cubicBezTo>
                  <a:cubicBezTo>
                    <a:pt x="9" y="32"/>
                    <a:pt x="11" y="32"/>
                    <a:pt x="13" y="30"/>
                  </a:cubicBezTo>
                  <a:cubicBezTo>
                    <a:pt x="15" y="29"/>
                    <a:pt x="15" y="27"/>
                    <a:pt x="15" y="25"/>
                  </a:cubicBezTo>
                  <a:cubicBezTo>
                    <a:pt x="16" y="25"/>
                    <a:pt x="17" y="25"/>
                    <a:pt x="18" y="24"/>
                  </a:cubicBezTo>
                  <a:cubicBezTo>
                    <a:pt x="18" y="26"/>
                    <a:pt x="20" y="27"/>
                    <a:pt x="22" y="27"/>
                  </a:cubicBezTo>
                  <a:cubicBezTo>
                    <a:pt x="24" y="27"/>
                    <a:pt x="26" y="26"/>
                    <a:pt x="26" y="24"/>
                  </a:cubicBezTo>
                  <a:cubicBezTo>
                    <a:pt x="27" y="25"/>
                    <a:pt x="28" y="25"/>
                    <a:pt x="29" y="25"/>
                  </a:cubicBezTo>
                  <a:cubicBezTo>
                    <a:pt x="29" y="27"/>
                    <a:pt x="29" y="29"/>
                    <a:pt x="31" y="30"/>
                  </a:cubicBezTo>
                  <a:cubicBezTo>
                    <a:pt x="33" y="32"/>
                    <a:pt x="35" y="32"/>
                    <a:pt x="36" y="30"/>
                  </a:cubicBezTo>
                  <a:cubicBezTo>
                    <a:pt x="37" y="31"/>
                    <a:pt x="38" y="32"/>
                    <a:pt x="38" y="33"/>
                  </a:cubicBezTo>
                  <a:cubicBezTo>
                    <a:pt x="37" y="34"/>
                    <a:pt x="36" y="36"/>
                    <a:pt x="37" y="38"/>
                  </a:cubicBezTo>
                  <a:cubicBezTo>
                    <a:pt x="37" y="40"/>
                    <a:pt x="39" y="41"/>
                    <a:pt x="41" y="41"/>
                  </a:cubicBezTo>
                  <a:cubicBezTo>
                    <a:pt x="41" y="42"/>
                    <a:pt x="41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4"/>
                    <a:pt x="37" y="46"/>
                    <a:pt x="37" y="48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1"/>
                    <a:pt x="61" y="11"/>
                  </a:cubicBezTo>
                  <a:cubicBezTo>
                    <a:pt x="60" y="11"/>
                    <a:pt x="60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0"/>
                    <a:pt x="60" y="10"/>
                    <a:pt x="60" y="9"/>
                  </a:cubicBezTo>
                  <a:cubicBezTo>
                    <a:pt x="60" y="9"/>
                    <a:pt x="60" y="8"/>
                    <a:pt x="60" y="7"/>
                  </a:cubicBezTo>
                  <a:cubicBezTo>
                    <a:pt x="59" y="6"/>
                    <a:pt x="58" y="5"/>
                    <a:pt x="57" y="4"/>
                  </a:cubicBezTo>
                  <a:cubicBezTo>
                    <a:pt x="57" y="4"/>
                    <a:pt x="57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5" y="3"/>
                    <a:pt x="54" y="2"/>
                  </a:cubicBezTo>
                  <a:cubicBezTo>
                    <a:pt x="54" y="2"/>
                    <a:pt x="54" y="1"/>
                    <a:pt x="53" y="1"/>
                  </a:cubicBezTo>
                  <a:cubicBezTo>
                    <a:pt x="52" y="1"/>
                    <a:pt x="51" y="0"/>
                    <a:pt x="5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48" y="1"/>
                    <a:pt x="47" y="1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1"/>
                    <a:pt x="46" y="1"/>
                    <a:pt x="46" y="0"/>
                  </a:cubicBezTo>
                  <a:cubicBezTo>
                    <a:pt x="46" y="0"/>
                    <a:pt x="45" y="0"/>
                    <a:pt x="45" y="0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3" y="0"/>
                    <a:pt x="42" y="1"/>
                    <a:pt x="41" y="1"/>
                  </a:cubicBezTo>
                  <a:cubicBezTo>
                    <a:pt x="40" y="1"/>
                    <a:pt x="40" y="2"/>
                    <a:pt x="40" y="2"/>
                  </a:cubicBezTo>
                  <a:cubicBezTo>
                    <a:pt x="40" y="3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5"/>
                    <a:pt x="35" y="6"/>
                    <a:pt x="34" y="7"/>
                  </a:cubicBezTo>
                  <a:cubicBezTo>
                    <a:pt x="34" y="8"/>
                    <a:pt x="34" y="9"/>
                    <a:pt x="34" y="9"/>
                  </a:cubicBezTo>
                  <a:cubicBezTo>
                    <a:pt x="34" y="10"/>
                    <a:pt x="35" y="10"/>
                    <a:pt x="35" y="10"/>
                  </a:cubicBezTo>
                  <a:cubicBezTo>
                    <a:pt x="35" y="10"/>
                    <a:pt x="35" y="10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11"/>
                    <a:pt x="33" y="12"/>
                    <a:pt x="33" y="12"/>
                  </a:cubicBezTo>
                  <a:cubicBezTo>
                    <a:pt x="33" y="13"/>
                    <a:pt x="33" y="14"/>
                    <a:pt x="33" y="14"/>
                  </a:cubicBezTo>
                  <a:cubicBezTo>
                    <a:pt x="33" y="15"/>
                    <a:pt x="33" y="16"/>
                    <a:pt x="33" y="16"/>
                  </a:cubicBezTo>
                  <a:cubicBezTo>
                    <a:pt x="33" y="17"/>
                    <a:pt x="33" y="17"/>
                    <a:pt x="33" y="18"/>
                  </a:cubicBezTo>
                  <a:cubicBezTo>
                    <a:pt x="34" y="18"/>
                    <a:pt x="34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9"/>
                    <a:pt x="34" y="19"/>
                    <a:pt x="34" y="20"/>
                  </a:cubicBezTo>
                  <a:cubicBezTo>
                    <a:pt x="34" y="20"/>
                    <a:pt x="34" y="21"/>
                    <a:pt x="34" y="21"/>
                  </a:cubicBezTo>
                  <a:cubicBezTo>
                    <a:pt x="35" y="22"/>
                    <a:pt x="36" y="23"/>
                    <a:pt x="37" y="24"/>
                  </a:cubicBezTo>
                  <a:cubicBezTo>
                    <a:pt x="37" y="25"/>
                    <a:pt x="37" y="25"/>
                    <a:pt x="38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9" y="25"/>
                    <a:pt x="39" y="25"/>
                    <a:pt x="39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5"/>
                  </a:cubicBezTo>
                  <a:cubicBezTo>
                    <a:pt x="40" y="25"/>
                    <a:pt x="40" y="26"/>
                    <a:pt x="40" y="26"/>
                  </a:cubicBezTo>
                  <a:cubicBezTo>
                    <a:pt x="40" y="27"/>
                    <a:pt x="40" y="27"/>
                    <a:pt x="41" y="27"/>
                  </a:cubicBezTo>
                  <a:cubicBezTo>
                    <a:pt x="42" y="28"/>
                    <a:pt x="43" y="28"/>
                    <a:pt x="44" y="2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29"/>
                    <a:pt x="46" y="28"/>
                    <a:pt x="46" y="28"/>
                  </a:cubicBezTo>
                  <a:cubicBezTo>
                    <a:pt x="46" y="28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8" y="28"/>
                    <a:pt x="48" y="28"/>
                  </a:cubicBezTo>
                  <a:cubicBezTo>
                    <a:pt x="48" y="28"/>
                    <a:pt x="49" y="29"/>
                    <a:pt x="49" y="29"/>
                  </a:cubicBezTo>
                  <a:cubicBezTo>
                    <a:pt x="49" y="29"/>
                    <a:pt x="49" y="29"/>
                    <a:pt x="50" y="29"/>
                  </a:cubicBezTo>
                  <a:cubicBezTo>
                    <a:pt x="51" y="28"/>
                    <a:pt x="52" y="28"/>
                    <a:pt x="53" y="27"/>
                  </a:cubicBezTo>
                  <a:cubicBezTo>
                    <a:pt x="54" y="27"/>
                    <a:pt x="54" y="27"/>
                    <a:pt x="54" y="26"/>
                  </a:cubicBezTo>
                  <a:cubicBezTo>
                    <a:pt x="55" y="26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5" y="24"/>
                  </a:cubicBezTo>
                  <a:cubicBezTo>
                    <a:pt x="55" y="25"/>
                    <a:pt x="55" y="25"/>
                    <a:pt x="56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7" y="25"/>
                    <a:pt x="57" y="25"/>
                    <a:pt x="57" y="24"/>
                  </a:cubicBezTo>
                  <a:cubicBezTo>
                    <a:pt x="58" y="23"/>
                    <a:pt x="59" y="22"/>
                    <a:pt x="60" y="21"/>
                  </a:cubicBezTo>
                  <a:cubicBezTo>
                    <a:pt x="60" y="21"/>
                    <a:pt x="60" y="20"/>
                    <a:pt x="60" y="20"/>
                  </a:cubicBezTo>
                  <a:cubicBezTo>
                    <a:pt x="60" y="19"/>
                    <a:pt x="59" y="19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1" y="17"/>
                    <a:pt x="61" y="17"/>
                    <a:pt x="61" y="16"/>
                  </a:cubicBezTo>
                  <a:cubicBezTo>
                    <a:pt x="61" y="16"/>
                    <a:pt x="62" y="15"/>
                    <a:pt x="62" y="14"/>
                  </a:cubicBezTo>
                  <a:cubicBezTo>
                    <a:pt x="62" y="14"/>
                    <a:pt x="61" y="13"/>
                    <a:pt x="61" y="12"/>
                  </a:cubicBezTo>
                  <a:close/>
                  <a:moveTo>
                    <a:pt x="58" y="15"/>
                  </a:moveTo>
                  <a:cubicBezTo>
                    <a:pt x="57" y="15"/>
                    <a:pt x="56" y="16"/>
                    <a:pt x="56" y="17"/>
                  </a:cubicBezTo>
                  <a:cubicBezTo>
                    <a:pt x="55" y="18"/>
                    <a:pt x="56" y="20"/>
                    <a:pt x="57" y="21"/>
                  </a:cubicBezTo>
                  <a:cubicBezTo>
                    <a:pt x="56" y="21"/>
                    <a:pt x="56" y="21"/>
                    <a:pt x="56" y="22"/>
                  </a:cubicBezTo>
                  <a:cubicBezTo>
                    <a:pt x="55" y="21"/>
                    <a:pt x="53" y="21"/>
                    <a:pt x="52" y="22"/>
                  </a:cubicBezTo>
                  <a:cubicBezTo>
                    <a:pt x="51" y="23"/>
                    <a:pt x="51" y="24"/>
                    <a:pt x="51" y="25"/>
                  </a:cubicBezTo>
                  <a:cubicBezTo>
                    <a:pt x="51" y="25"/>
                    <a:pt x="50" y="25"/>
                    <a:pt x="50" y="25"/>
                  </a:cubicBezTo>
                  <a:cubicBezTo>
                    <a:pt x="49" y="24"/>
                    <a:pt x="48" y="24"/>
                    <a:pt x="47" y="24"/>
                  </a:cubicBezTo>
                  <a:cubicBezTo>
                    <a:pt x="46" y="24"/>
                    <a:pt x="45" y="24"/>
                    <a:pt x="44" y="25"/>
                  </a:cubicBezTo>
                  <a:cubicBezTo>
                    <a:pt x="44" y="25"/>
                    <a:pt x="43" y="25"/>
                    <a:pt x="43" y="25"/>
                  </a:cubicBezTo>
                  <a:cubicBezTo>
                    <a:pt x="43" y="24"/>
                    <a:pt x="43" y="23"/>
                    <a:pt x="42" y="22"/>
                  </a:cubicBezTo>
                  <a:cubicBezTo>
                    <a:pt x="41" y="21"/>
                    <a:pt x="39" y="21"/>
                    <a:pt x="38" y="22"/>
                  </a:cubicBezTo>
                  <a:cubicBezTo>
                    <a:pt x="38" y="21"/>
                    <a:pt x="38" y="21"/>
                    <a:pt x="37" y="21"/>
                  </a:cubicBezTo>
                  <a:cubicBezTo>
                    <a:pt x="38" y="20"/>
                    <a:pt x="39" y="18"/>
                    <a:pt x="38" y="17"/>
                  </a:cubicBezTo>
                  <a:cubicBezTo>
                    <a:pt x="38" y="16"/>
                    <a:pt x="37" y="15"/>
                    <a:pt x="36" y="15"/>
                  </a:cubicBezTo>
                  <a:cubicBezTo>
                    <a:pt x="36" y="15"/>
                    <a:pt x="36" y="15"/>
                    <a:pt x="36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4"/>
                    <a:pt x="38" y="13"/>
                    <a:pt x="38" y="11"/>
                  </a:cubicBezTo>
                  <a:cubicBezTo>
                    <a:pt x="39" y="10"/>
                    <a:pt x="38" y="9"/>
                    <a:pt x="37" y="8"/>
                  </a:cubicBezTo>
                  <a:cubicBezTo>
                    <a:pt x="38" y="8"/>
                    <a:pt x="38" y="7"/>
                    <a:pt x="38" y="7"/>
                  </a:cubicBezTo>
                  <a:cubicBezTo>
                    <a:pt x="39" y="8"/>
                    <a:pt x="41" y="8"/>
                    <a:pt x="42" y="7"/>
                  </a:cubicBezTo>
                  <a:cubicBezTo>
                    <a:pt x="43" y="6"/>
                    <a:pt x="43" y="5"/>
                    <a:pt x="43" y="4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5" y="4"/>
                    <a:pt x="46" y="5"/>
                    <a:pt x="47" y="5"/>
                  </a:cubicBezTo>
                  <a:cubicBezTo>
                    <a:pt x="48" y="5"/>
                    <a:pt x="49" y="4"/>
                    <a:pt x="50" y="3"/>
                  </a:cubicBezTo>
                  <a:cubicBezTo>
                    <a:pt x="50" y="3"/>
                    <a:pt x="51" y="3"/>
                    <a:pt x="51" y="4"/>
                  </a:cubicBezTo>
                  <a:cubicBezTo>
                    <a:pt x="51" y="5"/>
                    <a:pt x="51" y="6"/>
                    <a:pt x="52" y="7"/>
                  </a:cubicBezTo>
                  <a:cubicBezTo>
                    <a:pt x="53" y="8"/>
                    <a:pt x="55" y="8"/>
                    <a:pt x="56" y="7"/>
                  </a:cubicBezTo>
                  <a:cubicBezTo>
                    <a:pt x="56" y="7"/>
                    <a:pt x="56" y="8"/>
                    <a:pt x="57" y="8"/>
                  </a:cubicBezTo>
                  <a:cubicBezTo>
                    <a:pt x="56" y="9"/>
                    <a:pt x="55" y="10"/>
                    <a:pt x="56" y="11"/>
                  </a:cubicBezTo>
                  <a:cubicBezTo>
                    <a:pt x="56" y="13"/>
                    <a:pt x="57" y="14"/>
                    <a:pt x="58" y="14"/>
                  </a:cubicBezTo>
                  <a:cubicBezTo>
                    <a:pt x="58" y="14"/>
                    <a:pt x="59" y="14"/>
                    <a:pt x="59" y="14"/>
                  </a:cubicBezTo>
                  <a:cubicBezTo>
                    <a:pt x="59" y="15"/>
                    <a:pt x="58" y="15"/>
                    <a:pt x="58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5" name="Freeform 34"/>
            <p:cNvSpPr>
              <a:spLocks noEditPoints="1"/>
            </p:cNvSpPr>
            <p:nvPr/>
          </p:nvSpPr>
          <p:spPr bwMode="auto">
            <a:xfrm>
              <a:off x="7522185" y="2726666"/>
              <a:ext cx="270999" cy="363536"/>
            </a:xfrm>
            <a:custGeom>
              <a:avLst/>
              <a:gdLst>
                <a:gd name="T0" fmla="*/ 13 w 52"/>
                <a:gd name="T1" fmla="*/ 18 h 70"/>
                <a:gd name="T2" fmla="*/ 12 w 52"/>
                <a:gd name="T3" fmla="*/ 17 h 70"/>
                <a:gd name="T4" fmla="*/ 11 w 52"/>
                <a:gd name="T5" fmla="*/ 15 h 70"/>
                <a:gd name="T6" fmla="*/ 51 w 52"/>
                <a:gd name="T7" fmla="*/ 50 h 70"/>
                <a:gd name="T8" fmla="*/ 49 w 52"/>
                <a:gd name="T9" fmla="*/ 60 h 70"/>
                <a:gd name="T10" fmla="*/ 51 w 52"/>
                <a:gd name="T11" fmla="*/ 69 h 70"/>
                <a:gd name="T12" fmla="*/ 0 w 52"/>
                <a:gd name="T13" fmla="*/ 69 h 70"/>
                <a:gd name="T14" fmla="*/ 1 w 52"/>
                <a:gd name="T15" fmla="*/ 60 h 70"/>
                <a:gd name="T16" fmla="*/ 4 w 52"/>
                <a:gd name="T17" fmla="*/ 45 h 70"/>
                <a:gd name="T18" fmla="*/ 19 w 52"/>
                <a:gd name="T19" fmla="*/ 27 h 70"/>
                <a:gd name="T20" fmla="*/ 15 w 52"/>
                <a:gd name="T21" fmla="*/ 30 h 70"/>
                <a:gd name="T22" fmla="*/ 10 w 52"/>
                <a:gd name="T23" fmla="*/ 34 h 70"/>
                <a:gd name="T24" fmla="*/ 2 w 52"/>
                <a:gd name="T25" fmla="*/ 28 h 70"/>
                <a:gd name="T26" fmla="*/ 8 w 52"/>
                <a:gd name="T27" fmla="*/ 14 h 70"/>
                <a:gd name="T28" fmla="*/ 13 w 52"/>
                <a:gd name="T29" fmla="*/ 5 h 70"/>
                <a:gd name="T30" fmla="*/ 12 w 52"/>
                <a:gd name="T31" fmla="*/ 0 h 70"/>
                <a:gd name="T32" fmla="*/ 12 w 52"/>
                <a:gd name="T33" fmla="*/ 0 h 70"/>
                <a:gd name="T34" fmla="*/ 14 w 52"/>
                <a:gd name="T35" fmla="*/ 0 h 70"/>
                <a:gd name="T36" fmla="*/ 43 w 52"/>
                <a:gd name="T37" fmla="*/ 13 h 70"/>
                <a:gd name="T38" fmla="*/ 51 w 52"/>
                <a:gd name="T39" fmla="*/ 47 h 70"/>
                <a:gd name="T40" fmla="*/ 2 w 52"/>
                <a:gd name="T41" fmla="*/ 62 h 70"/>
                <a:gd name="T42" fmla="*/ 48 w 52"/>
                <a:gd name="T43" fmla="*/ 62 h 70"/>
                <a:gd name="T44" fmla="*/ 2 w 52"/>
                <a:gd name="T45" fmla="*/ 62 h 70"/>
                <a:gd name="T46" fmla="*/ 6 w 52"/>
                <a:gd name="T47" fmla="*/ 56 h 70"/>
                <a:gd name="T48" fmla="*/ 44 w 52"/>
                <a:gd name="T49" fmla="*/ 60 h 70"/>
                <a:gd name="T50" fmla="*/ 12 w 52"/>
                <a:gd name="T51" fmla="*/ 41 h 70"/>
                <a:gd name="T52" fmla="*/ 6 w 52"/>
                <a:gd name="T53" fmla="*/ 54 h 70"/>
                <a:gd name="T54" fmla="*/ 15 w 52"/>
                <a:gd name="T55" fmla="*/ 42 h 70"/>
                <a:gd name="T56" fmla="*/ 12 w 52"/>
                <a:gd name="T57" fmla="*/ 48 h 70"/>
                <a:gd name="T58" fmla="*/ 41 w 52"/>
                <a:gd name="T59" fmla="*/ 54 h 70"/>
                <a:gd name="T60" fmla="*/ 39 w 52"/>
                <a:gd name="T61" fmla="*/ 17 h 70"/>
                <a:gd name="T62" fmla="*/ 22 w 52"/>
                <a:gd name="T63" fmla="*/ 6 h 70"/>
                <a:gd name="T64" fmla="*/ 20 w 52"/>
                <a:gd name="T65" fmla="*/ 5 h 70"/>
                <a:gd name="T66" fmla="*/ 18 w 52"/>
                <a:gd name="T67" fmla="*/ 4 h 70"/>
                <a:gd name="T68" fmla="*/ 19 w 52"/>
                <a:gd name="T69" fmla="*/ 7 h 70"/>
                <a:gd name="T70" fmla="*/ 17 w 52"/>
                <a:gd name="T71" fmla="*/ 8 h 70"/>
                <a:gd name="T72" fmla="*/ 11 w 52"/>
                <a:gd name="T73" fmla="*/ 14 h 70"/>
                <a:gd name="T74" fmla="*/ 4 w 52"/>
                <a:gd name="T75" fmla="*/ 28 h 70"/>
                <a:gd name="T76" fmla="*/ 10 w 52"/>
                <a:gd name="T77" fmla="*/ 31 h 70"/>
                <a:gd name="T78" fmla="*/ 16 w 52"/>
                <a:gd name="T79" fmla="*/ 25 h 70"/>
                <a:gd name="T80" fmla="*/ 21 w 52"/>
                <a:gd name="T81" fmla="*/ 25 h 70"/>
                <a:gd name="T82" fmla="*/ 30 w 52"/>
                <a:gd name="T83" fmla="*/ 19 h 70"/>
                <a:gd name="T84" fmla="*/ 44 w 52"/>
                <a:gd name="T85" fmla="*/ 36 h 70"/>
                <a:gd name="T86" fmla="*/ 40 w 52"/>
                <a:gd name="T87" fmla="*/ 16 h 70"/>
                <a:gd name="T88" fmla="*/ 43 w 52"/>
                <a:gd name="T89" fmla="*/ 53 h 70"/>
                <a:gd name="T90" fmla="*/ 44 w 52"/>
                <a:gd name="T91" fmla="*/ 3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2" h="70">
                  <a:moveTo>
                    <a:pt x="16" y="14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18"/>
                    <a:pt x="11" y="18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0" y="17"/>
                    <a:pt x="10" y="16"/>
                  </a:cubicBezTo>
                  <a:cubicBezTo>
                    <a:pt x="10" y="16"/>
                    <a:pt x="10" y="15"/>
                    <a:pt x="11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6" y="14"/>
                  </a:cubicBezTo>
                  <a:close/>
                  <a:moveTo>
                    <a:pt x="51" y="50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8" y="55"/>
                    <a:pt x="49" y="56"/>
                    <a:pt x="49" y="58"/>
                  </a:cubicBezTo>
                  <a:cubicBezTo>
                    <a:pt x="49" y="59"/>
                    <a:pt x="49" y="59"/>
                    <a:pt x="49" y="60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50" y="60"/>
                    <a:pt x="51" y="60"/>
                    <a:pt x="51" y="61"/>
                  </a:cubicBezTo>
                  <a:cubicBezTo>
                    <a:pt x="51" y="69"/>
                    <a:pt x="51" y="69"/>
                    <a:pt x="51" y="69"/>
                  </a:cubicBezTo>
                  <a:cubicBezTo>
                    <a:pt x="51" y="69"/>
                    <a:pt x="50" y="70"/>
                    <a:pt x="49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69"/>
                    <a:pt x="0" y="69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0"/>
                    <a:pt x="0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59"/>
                    <a:pt x="1" y="59"/>
                    <a:pt x="1" y="58"/>
                  </a:cubicBezTo>
                  <a:cubicBezTo>
                    <a:pt x="1" y="57"/>
                    <a:pt x="2" y="55"/>
                    <a:pt x="3" y="54"/>
                  </a:cubicBezTo>
                  <a:cubicBezTo>
                    <a:pt x="3" y="53"/>
                    <a:pt x="2" y="49"/>
                    <a:pt x="4" y="45"/>
                  </a:cubicBezTo>
                  <a:cubicBezTo>
                    <a:pt x="5" y="43"/>
                    <a:pt x="8" y="41"/>
                    <a:pt x="11" y="39"/>
                  </a:cubicBezTo>
                  <a:cubicBezTo>
                    <a:pt x="13" y="37"/>
                    <a:pt x="16" y="35"/>
                    <a:pt x="18" y="33"/>
                  </a:cubicBezTo>
                  <a:cubicBezTo>
                    <a:pt x="19" y="31"/>
                    <a:pt x="19" y="29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7" y="27"/>
                    <a:pt x="16" y="27"/>
                  </a:cubicBezTo>
                  <a:cubicBezTo>
                    <a:pt x="16" y="27"/>
                    <a:pt x="15" y="28"/>
                    <a:pt x="15" y="30"/>
                  </a:cubicBezTo>
                  <a:cubicBezTo>
                    <a:pt x="14" y="31"/>
                    <a:pt x="14" y="32"/>
                    <a:pt x="13" y="32"/>
                  </a:cubicBezTo>
                  <a:cubicBezTo>
                    <a:pt x="13" y="33"/>
                    <a:pt x="12" y="34"/>
                    <a:pt x="1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9" y="34"/>
                    <a:pt x="8" y="33"/>
                    <a:pt x="7" y="32"/>
                  </a:cubicBezTo>
                  <a:cubicBezTo>
                    <a:pt x="6" y="32"/>
                    <a:pt x="6" y="32"/>
                    <a:pt x="5" y="31"/>
                  </a:cubicBezTo>
                  <a:cubicBezTo>
                    <a:pt x="4" y="31"/>
                    <a:pt x="2" y="30"/>
                    <a:pt x="2" y="28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5"/>
                    <a:pt x="2" y="23"/>
                    <a:pt x="4" y="20"/>
                  </a:cubicBezTo>
                  <a:cubicBezTo>
                    <a:pt x="7" y="17"/>
                    <a:pt x="8" y="15"/>
                    <a:pt x="8" y="14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9" y="12"/>
                    <a:pt x="14" y="6"/>
                  </a:cubicBezTo>
                  <a:cubicBezTo>
                    <a:pt x="14" y="6"/>
                    <a:pt x="14" y="5"/>
                    <a:pt x="13" y="5"/>
                  </a:cubicBezTo>
                  <a:cubicBezTo>
                    <a:pt x="13" y="4"/>
                    <a:pt x="12" y="2"/>
                    <a:pt x="12" y="2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8" y="1"/>
                    <a:pt x="20" y="2"/>
                  </a:cubicBezTo>
                  <a:cubicBezTo>
                    <a:pt x="21" y="2"/>
                    <a:pt x="23" y="2"/>
                    <a:pt x="24" y="2"/>
                  </a:cubicBezTo>
                  <a:cubicBezTo>
                    <a:pt x="30" y="2"/>
                    <a:pt x="37" y="4"/>
                    <a:pt x="43" y="13"/>
                  </a:cubicBezTo>
                  <a:cubicBezTo>
                    <a:pt x="48" y="22"/>
                    <a:pt x="47" y="30"/>
                    <a:pt x="47" y="36"/>
                  </a:cubicBezTo>
                  <a:cubicBezTo>
                    <a:pt x="47" y="39"/>
                    <a:pt x="46" y="41"/>
                    <a:pt x="47" y="42"/>
                  </a:cubicBezTo>
                  <a:cubicBezTo>
                    <a:pt x="48" y="45"/>
                    <a:pt x="51" y="47"/>
                    <a:pt x="51" y="47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9"/>
                    <a:pt x="52" y="49"/>
                    <a:pt x="51" y="50"/>
                  </a:cubicBezTo>
                  <a:close/>
                  <a:moveTo>
                    <a:pt x="2" y="62"/>
                  </a:moveTo>
                  <a:cubicBezTo>
                    <a:pt x="2" y="68"/>
                    <a:pt x="2" y="68"/>
                    <a:pt x="2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4" y="62"/>
                    <a:pt x="44" y="62"/>
                    <a:pt x="44" y="62"/>
                  </a:cubicBezTo>
                  <a:cubicBezTo>
                    <a:pt x="6" y="62"/>
                    <a:pt x="6" y="62"/>
                    <a:pt x="6" y="62"/>
                  </a:cubicBezTo>
                  <a:lnTo>
                    <a:pt x="2" y="62"/>
                  </a:lnTo>
                  <a:close/>
                  <a:moveTo>
                    <a:pt x="47" y="58"/>
                  </a:moveTo>
                  <a:cubicBezTo>
                    <a:pt x="47" y="57"/>
                    <a:pt x="46" y="56"/>
                    <a:pt x="44" y="56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4" y="56"/>
                    <a:pt x="3" y="57"/>
                    <a:pt x="3" y="58"/>
                  </a:cubicBezTo>
                  <a:cubicBezTo>
                    <a:pt x="3" y="59"/>
                    <a:pt x="4" y="60"/>
                    <a:pt x="6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6" y="60"/>
                    <a:pt x="47" y="59"/>
                    <a:pt x="47" y="58"/>
                  </a:cubicBezTo>
                  <a:close/>
                  <a:moveTo>
                    <a:pt x="20" y="34"/>
                  </a:moveTo>
                  <a:cubicBezTo>
                    <a:pt x="18" y="36"/>
                    <a:pt x="15" y="39"/>
                    <a:pt x="12" y="41"/>
                  </a:cubicBezTo>
                  <a:cubicBezTo>
                    <a:pt x="10" y="43"/>
                    <a:pt x="7" y="45"/>
                    <a:pt x="7" y="46"/>
                  </a:cubicBezTo>
                  <a:cubicBezTo>
                    <a:pt x="4" y="50"/>
                    <a:pt x="6" y="54"/>
                    <a:pt x="6" y="54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3"/>
                    <a:pt x="8" y="49"/>
                    <a:pt x="10" y="46"/>
                  </a:cubicBezTo>
                  <a:cubicBezTo>
                    <a:pt x="13" y="44"/>
                    <a:pt x="15" y="42"/>
                    <a:pt x="15" y="42"/>
                  </a:cubicBezTo>
                  <a:cubicBezTo>
                    <a:pt x="16" y="42"/>
                    <a:pt x="16" y="42"/>
                    <a:pt x="17" y="43"/>
                  </a:cubicBezTo>
                  <a:cubicBezTo>
                    <a:pt x="17" y="43"/>
                    <a:pt x="17" y="44"/>
                    <a:pt x="16" y="44"/>
                  </a:cubicBezTo>
                  <a:cubicBezTo>
                    <a:pt x="16" y="44"/>
                    <a:pt x="14" y="46"/>
                    <a:pt x="12" y="48"/>
                  </a:cubicBezTo>
                  <a:cubicBezTo>
                    <a:pt x="10" y="50"/>
                    <a:pt x="10" y="54"/>
                    <a:pt x="10" y="54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41" y="53"/>
                    <a:pt x="39" y="49"/>
                    <a:pt x="39" y="45"/>
                  </a:cubicBezTo>
                  <a:cubicBezTo>
                    <a:pt x="39" y="44"/>
                    <a:pt x="39" y="42"/>
                    <a:pt x="40" y="40"/>
                  </a:cubicBezTo>
                  <a:cubicBezTo>
                    <a:pt x="40" y="35"/>
                    <a:pt x="42" y="26"/>
                    <a:pt x="39" y="17"/>
                  </a:cubicBezTo>
                  <a:cubicBezTo>
                    <a:pt x="35" y="7"/>
                    <a:pt x="26" y="6"/>
                    <a:pt x="23" y="6"/>
                  </a:cubicBezTo>
                  <a:cubicBezTo>
                    <a:pt x="23" y="6"/>
                    <a:pt x="22" y="7"/>
                    <a:pt x="22" y="7"/>
                  </a:cubicBezTo>
                  <a:cubicBezTo>
                    <a:pt x="22" y="7"/>
                    <a:pt x="22" y="6"/>
                    <a:pt x="22" y="6"/>
                  </a:cubicBezTo>
                  <a:cubicBezTo>
                    <a:pt x="22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5"/>
                    <a:pt x="18" y="5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3"/>
                    <a:pt x="16" y="3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4" y="10"/>
                    <a:pt x="11" y="13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5"/>
                    <a:pt x="10" y="18"/>
                    <a:pt x="6" y="22"/>
                  </a:cubicBezTo>
                  <a:cubicBezTo>
                    <a:pt x="4" y="24"/>
                    <a:pt x="4" y="26"/>
                    <a:pt x="4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5" y="29"/>
                    <a:pt x="6" y="29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2" y="30"/>
                    <a:pt x="12" y="29"/>
                  </a:cubicBezTo>
                  <a:cubicBezTo>
                    <a:pt x="13" y="27"/>
                    <a:pt x="14" y="24"/>
                    <a:pt x="16" y="25"/>
                  </a:cubicBezTo>
                  <a:cubicBezTo>
                    <a:pt x="18" y="25"/>
                    <a:pt x="19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1" y="24"/>
                    <a:pt x="21" y="24"/>
                    <a:pt x="21" y="25"/>
                  </a:cubicBezTo>
                  <a:cubicBezTo>
                    <a:pt x="26" y="24"/>
                    <a:pt x="27" y="19"/>
                    <a:pt x="28" y="19"/>
                  </a:cubicBezTo>
                  <a:cubicBezTo>
                    <a:pt x="28" y="18"/>
                    <a:pt x="28" y="18"/>
                    <a:pt x="29" y="18"/>
                  </a:cubicBezTo>
                  <a:cubicBezTo>
                    <a:pt x="29" y="18"/>
                    <a:pt x="30" y="19"/>
                    <a:pt x="30" y="19"/>
                  </a:cubicBezTo>
                  <a:cubicBezTo>
                    <a:pt x="29" y="19"/>
                    <a:pt x="28" y="25"/>
                    <a:pt x="22" y="27"/>
                  </a:cubicBezTo>
                  <a:cubicBezTo>
                    <a:pt x="22" y="29"/>
                    <a:pt x="21" y="32"/>
                    <a:pt x="20" y="34"/>
                  </a:cubicBezTo>
                  <a:close/>
                  <a:moveTo>
                    <a:pt x="44" y="36"/>
                  </a:moveTo>
                  <a:cubicBezTo>
                    <a:pt x="45" y="30"/>
                    <a:pt x="45" y="22"/>
                    <a:pt x="40" y="14"/>
                  </a:cubicBezTo>
                  <a:cubicBezTo>
                    <a:pt x="37" y="8"/>
                    <a:pt x="32" y="6"/>
                    <a:pt x="28" y="5"/>
                  </a:cubicBezTo>
                  <a:cubicBezTo>
                    <a:pt x="33" y="6"/>
                    <a:pt x="38" y="9"/>
                    <a:pt x="40" y="16"/>
                  </a:cubicBezTo>
                  <a:cubicBezTo>
                    <a:pt x="44" y="26"/>
                    <a:pt x="42" y="35"/>
                    <a:pt x="42" y="41"/>
                  </a:cubicBezTo>
                  <a:cubicBezTo>
                    <a:pt x="41" y="42"/>
                    <a:pt x="41" y="44"/>
                    <a:pt x="41" y="45"/>
                  </a:cubicBezTo>
                  <a:cubicBezTo>
                    <a:pt x="41" y="48"/>
                    <a:pt x="42" y="51"/>
                    <a:pt x="43" y="53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8" y="47"/>
                    <a:pt x="46" y="45"/>
                    <a:pt x="45" y="43"/>
                  </a:cubicBezTo>
                  <a:cubicBezTo>
                    <a:pt x="44" y="41"/>
                    <a:pt x="44" y="39"/>
                    <a:pt x="4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6" name="Freeform 33"/>
            <p:cNvSpPr>
              <a:spLocks noEditPoints="1"/>
            </p:cNvSpPr>
            <p:nvPr/>
          </p:nvSpPr>
          <p:spPr bwMode="auto">
            <a:xfrm>
              <a:off x="5177408" y="3040466"/>
              <a:ext cx="239605" cy="245450"/>
            </a:xfrm>
            <a:custGeom>
              <a:avLst/>
              <a:gdLst>
                <a:gd name="T0" fmla="*/ 8 w 52"/>
                <a:gd name="T1" fmla="*/ 19 h 53"/>
                <a:gd name="T2" fmla="*/ 8 w 52"/>
                <a:gd name="T3" fmla="*/ 19 h 53"/>
                <a:gd name="T4" fmla="*/ 8 w 52"/>
                <a:gd name="T5" fmla="*/ 18 h 53"/>
                <a:gd name="T6" fmla="*/ 8 w 52"/>
                <a:gd name="T7" fmla="*/ 17 h 53"/>
                <a:gd name="T8" fmla="*/ 8 w 52"/>
                <a:gd name="T9" fmla="*/ 17 h 53"/>
                <a:gd name="T10" fmla="*/ 15 w 52"/>
                <a:gd name="T11" fmla="*/ 10 h 53"/>
                <a:gd name="T12" fmla="*/ 17 w 52"/>
                <a:gd name="T13" fmla="*/ 10 h 53"/>
                <a:gd name="T14" fmla="*/ 17 w 52"/>
                <a:gd name="T15" fmla="*/ 12 h 53"/>
                <a:gd name="T16" fmla="*/ 13 w 52"/>
                <a:gd name="T17" fmla="*/ 17 h 53"/>
                <a:gd name="T18" fmla="*/ 39 w 52"/>
                <a:gd name="T19" fmla="*/ 17 h 53"/>
                <a:gd name="T20" fmla="*/ 40 w 52"/>
                <a:gd name="T21" fmla="*/ 18 h 53"/>
                <a:gd name="T22" fmla="*/ 39 w 52"/>
                <a:gd name="T23" fmla="*/ 20 h 53"/>
                <a:gd name="T24" fmla="*/ 13 w 52"/>
                <a:gd name="T25" fmla="*/ 20 h 53"/>
                <a:gd name="T26" fmla="*/ 17 w 52"/>
                <a:gd name="T27" fmla="*/ 24 h 53"/>
                <a:gd name="T28" fmla="*/ 17 w 52"/>
                <a:gd name="T29" fmla="*/ 26 h 53"/>
                <a:gd name="T30" fmla="*/ 16 w 52"/>
                <a:gd name="T31" fmla="*/ 26 h 53"/>
                <a:gd name="T32" fmla="*/ 15 w 52"/>
                <a:gd name="T33" fmla="*/ 26 h 53"/>
                <a:gd name="T34" fmla="*/ 8 w 52"/>
                <a:gd name="T35" fmla="*/ 19 h 53"/>
                <a:gd name="T36" fmla="*/ 43 w 52"/>
                <a:gd name="T37" fmla="*/ 34 h 53"/>
                <a:gd name="T38" fmla="*/ 43 w 52"/>
                <a:gd name="T39" fmla="*/ 34 h 53"/>
                <a:gd name="T40" fmla="*/ 36 w 52"/>
                <a:gd name="T41" fmla="*/ 27 h 53"/>
                <a:gd name="T42" fmla="*/ 34 w 52"/>
                <a:gd name="T43" fmla="*/ 27 h 53"/>
                <a:gd name="T44" fmla="*/ 34 w 52"/>
                <a:gd name="T45" fmla="*/ 29 h 53"/>
                <a:gd name="T46" fmla="*/ 39 w 52"/>
                <a:gd name="T47" fmla="*/ 33 h 53"/>
                <a:gd name="T48" fmla="*/ 13 w 52"/>
                <a:gd name="T49" fmla="*/ 33 h 53"/>
                <a:gd name="T50" fmla="*/ 11 w 52"/>
                <a:gd name="T51" fmla="*/ 35 h 53"/>
                <a:gd name="T52" fmla="*/ 13 w 52"/>
                <a:gd name="T53" fmla="*/ 36 h 53"/>
                <a:gd name="T54" fmla="*/ 39 w 52"/>
                <a:gd name="T55" fmla="*/ 36 h 53"/>
                <a:gd name="T56" fmla="*/ 34 w 52"/>
                <a:gd name="T57" fmla="*/ 41 h 53"/>
                <a:gd name="T58" fmla="*/ 34 w 52"/>
                <a:gd name="T59" fmla="*/ 43 h 53"/>
                <a:gd name="T60" fmla="*/ 35 w 52"/>
                <a:gd name="T61" fmla="*/ 43 h 53"/>
                <a:gd name="T62" fmla="*/ 36 w 52"/>
                <a:gd name="T63" fmla="*/ 43 h 53"/>
                <a:gd name="T64" fmla="*/ 43 w 52"/>
                <a:gd name="T65" fmla="*/ 36 h 53"/>
                <a:gd name="T66" fmla="*/ 43 w 52"/>
                <a:gd name="T67" fmla="*/ 36 h 53"/>
                <a:gd name="T68" fmla="*/ 44 w 52"/>
                <a:gd name="T69" fmla="*/ 35 h 53"/>
                <a:gd name="T70" fmla="*/ 43 w 52"/>
                <a:gd name="T71" fmla="*/ 34 h 53"/>
                <a:gd name="T72" fmla="*/ 52 w 52"/>
                <a:gd name="T73" fmla="*/ 7 h 53"/>
                <a:gd name="T74" fmla="*/ 52 w 52"/>
                <a:gd name="T75" fmla="*/ 45 h 53"/>
                <a:gd name="T76" fmla="*/ 45 w 52"/>
                <a:gd name="T77" fmla="*/ 53 h 53"/>
                <a:gd name="T78" fmla="*/ 7 w 52"/>
                <a:gd name="T79" fmla="*/ 53 h 53"/>
                <a:gd name="T80" fmla="*/ 0 w 52"/>
                <a:gd name="T81" fmla="*/ 45 h 53"/>
                <a:gd name="T82" fmla="*/ 0 w 52"/>
                <a:gd name="T83" fmla="*/ 7 h 53"/>
                <a:gd name="T84" fmla="*/ 7 w 52"/>
                <a:gd name="T85" fmla="*/ 0 h 53"/>
                <a:gd name="T86" fmla="*/ 45 w 52"/>
                <a:gd name="T87" fmla="*/ 0 h 53"/>
                <a:gd name="T88" fmla="*/ 52 w 52"/>
                <a:gd name="T89" fmla="*/ 7 h 53"/>
                <a:gd name="T90" fmla="*/ 49 w 52"/>
                <a:gd name="T91" fmla="*/ 7 h 53"/>
                <a:gd name="T92" fmla="*/ 45 w 52"/>
                <a:gd name="T93" fmla="*/ 3 h 53"/>
                <a:gd name="T94" fmla="*/ 7 w 52"/>
                <a:gd name="T95" fmla="*/ 3 h 53"/>
                <a:gd name="T96" fmla="*/ 3 w 52"/>
                <a:gd name="T97" fmla="*/ 7 h 53"/>
                <a:gd name="T98" fmla="*/ 3 w 52"/>
                <a:gd name="T99" fmla="*/ 45 h 53"/>
                <a:gd name="T100" fmla="*/ 7 w 52"/>
                <a:gd name="T101" fmla="*/ 50 h 53"/>
                <a:gd name="T102" fmla="*/ 45 w 52"/>
                <a:gd name="T103" fmla="*/ 50 h 53"/>
                <a:gd name="T104" fmla="*/ 49 w 52"/>
                <a:gd name="T105" fmla="*/ 45 h 53"/>
                <a:gd name="T106" fmla="*/ 49 w 52"/>
                <a:gd name="T10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2" h="53">
                  <a:moveTo>
                    <a:pt x="8" y="19"/>
                  </a:move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8" y="18"/>
                    <a:pt x="8" y="18"/>
                  </a:cubicBezTo>
                  <a:cubicBezTo>
                    <a:pt x="8" y="18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6" y="9"/>
                    <a:pt x="17" y="10"/>
                  </a:cubicBezTo>
                  <a:cubicBezTo>
                    <a:pt x="18" y="11"/>
                    <a:pt x="18" y="12"/>
                    <a:pt x="17" y="12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8"/>
                  </a:cubicBezTo>
                  <a:cubicBezTo>
                    <a:pt x="40" y="19"/>
                    <a:pt x="40" y="20"/>
                    <a:pt x="39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8" y="24"/>
                    <a:pt x="18" y="25"/>
                    <a:pt x="17" y="26"/>
                  </a:cubicBezTo>
                  <a:cubicBezTo>
                    <a:pt x="17" y="26"/>
                    <a:pt x="16" y="26"/>
                    <a:pt x="16" y="26"/>
                  </a:cubicBezTo>
                  <a:cubicBezTo>
                    <a:pt x="16" y="26"/>
                    <a:pt x="15" y="26"/>
                    <a:pt x="15" y="26"/>
                  </a:cubicBezTo>
                  <a:lnTo>
                    <a:pt x="8" y="19"/>
                  </a:lnTo>
                  <a:close/>
                  <a:moveTo>
                    <a:pt x="43" y="34"/>
                  </a:moveTo>
                  <a:cubicBezTo>
                    <a:pt x="43" y="34"/>
                    <a:pt x="43" y="34"/>
                    <a:pt x="43" y="34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5" y="26"/>
                    <a:pt x="34" y="27"/>
                  </a:cubicBezTo>
                  <a:cubicBezTo>
                    <a:pt x="34" y="28"/>
                    <a:pt x="34" y="29"/>
                    <a:pt x="34" y="29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2" y="33"/>
                    <a:pt x="11" y="34"/>
                    <a:pt x="11" y="35"/>
                  </a:cubicBezTo>
                  <a:cubicBezTo>
                    <a:pt x="11" y="36"/>
                    <a:pt x="12" y="36"/>
                    <a:pt x="13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2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4" y="36"/>
                    <a:pt x="44" y="35"/>
                    <a:pt x="44" y="35"/>
                  </a:cubicBezTo>
                  <a:cubicBezTo>
                    <a:pt x="44" y="35"/>
                    <a:pt x="44" y="34"/>
                    <a:pt x="43" y="34"/>
                  </a:cubicBezTo>
                  <a:close/>
                  <a:moveTo>
                    <a:pt x="52" y="7"/>
                  </a:moveTo>
                  <a:cubicBezTo>
                    <a:pt x="52" y="45"/>
                    <a:pt x="52" y="45"/>
                    <a:pt x="52" y="45"/>
                  </a:cubicBezTo>
                  <a:cubicBezTo>
                    <a:pt x="52" y="49"/>
                    <a:pt x="49" y="53"/>
                    <a:pt x="45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49"/>
                    <a:pt x="0" y="4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4"/>
                    <a:pt x="52" y="7"/>
                  </a:cubicBezTo>
                  <a:close/>
                  <a:moveTo>
                    <a:pt x="49" y="7"/>
                  </a:moveTo>
                  <a:cubicBezTo>
                    <a:pt x="49" y="5"/>
                    <a:pt x="47" y="3"/>
                    <a:pt x="45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4" y="3"/>
                    <a:pt x="3" y="5"/>
                    <a:pt x="3" y="7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3" y="48"/>
                    <a:pt x="4" y="50"/>
                    <a:pt x="7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7" y="50"/>
                    <a:pt x="49" y="48"/>
                    <a:pt x="49" y="45"/>
                  </a:cubicBezTo>
                  <a:lnTo>
                    <a:pt x="49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7" name="Freeform 31"/>
            <p:cNvSpPr>
              <a:spLocks noEditPoints="1"/>
            </p:cNvSpPr>
            <p:nvPr/>
          </p:nvSpPr>
          <p:spPr bwMode="auto">
            <a:xfrm>
              <a:off x="6247377" y="3109171"/>
              <a:ext cx="290845" cy="316321"/>
            </a:xfrm>
            <a:custGeom>
              <a:avLst/>
              <a:gdLst>
                <a:gd name="T0" fmla="*/ 42 w 58"/>
                <a:gd name="T1" fmla="*/ 4 h 63"/>
                <a:gd name="T2" fmla="*/ 41 w 58"/>
                <a:gd name="T3" fmla="*/ 10 h 63"/>
                <a:gd name="T4" fmla="*/ 17 w 58"/>
                <a:gd name="T5" fmla="*/ 47 h 63"/>
                <a:gd name="T6" fmla="*/ 15 w 58"/>
                <a:gd name="T7" fmla="*/ 54 h 63"/>
                <a:gd name="T8" fmla="*/ 19 w 58"/>
                <a:gd name="T9" fmla="*/ 47 h 63"/>
                <a:gd name="T10" fmla="*/ 49 w 58"/>
                <a:gd name="T11" fmla="*/ 19 h 63"/>
                <a:gd name="T12" fmla="*/ 53 w 58"/>
                <a:gd name="T13" fmla="*/ 14 h 63"/>
                <a:gd name="T14" fmla="*/ 48 w 58"/>
                <a:gd name="T15" fmla="*/ 19 h 63"/>
                <a:gd name="T16" fmla="*/ 4 w 58"/>
                <a:gd name="T17" fmla="*/ 43 h 63"/>
                <a:gd name="T18" fmla="*/ 11 w 58"/>
                <a:gd name="T19" fmla="*/ 41 h 63"/>
                <a:gd name="T20" fmla="*/ 57 w 58"/>
                <a:gd name="T21" fmla="*/ 28 h 63"/>
                <a:gd name="T22" fmla="*/ 51 w 58"/>
                <a:gd name="T23" fmla="*/ 30 h 63"/>
                <a:gd name="T24" fmla="*/ 57 w 58"/>
                <a:gd name="T25" fmla="*/ 28 h 63"/>
                <a:gd name="T26" fmla="*/ 1 w 58"/>
                <a:gd name="T27" fmla="*/ 28 h 63"/>
                <a:gd name="T28" fmla="*/ 7 w 58"/>
                <a:gd name="T29" fmla="*/ 30 h 63"/>
                <a:gd name="T30" fmla="*/ 48 w 58"/>
                <a:gd name="T31" fmla="*/ 39 h 63"/>
                <a:gd name="T32" fmla="*/ 54 w 58"/>
                <a:gd name="T33" fmla="*/ 44 h 63"/>
                <a:gd name="T34" fmla="*/ 49 w 58"/>
                <a:gd name="T35" fmla="*/ 39 h 63"/>
                <a:gd name="T36" fmla="*/ 5 w 58"/>
                <a:gd name="T37" fmla="*/ 16 h 63"/>
                <a:gd name="T38" fmla="*/ 11 w 58"/>
                <a:gd name="T39" fmla="*/ 18 h 63"/>
                <a:gd name="T40" fmla="*/ 41 w 58"/>
                <a:gd name="T41" fmla="*/ 47 h 63"/>
                <a:gd name="T42" fmla="*/ 42 w 58"/>
                <a:gd name="T43" fmla="*/ 54 h 63"/>
                <a:gd name="T44" fmla="*/ 44 w 58"/>
                <a:gd name="T45" fmla="*/ 53 h 63"/>
                <a:gd name="T46" fmla="*/ 18 w 58"/>
                <a:gd name="T47" fmla="*/ 11 h 63"/>
                <a:gd name="T48" fmla="*/ 16 w 58"/>
                <a:gd name="T49" fmla="*/ 4 h 63"/>
                <a:gd name="T50" fmla="*/ 17 w 58"/>
                <a:gd name="T51" fmla="*/ 10 h 63"/>
                <a:gd name="T52" fmla="*/ 30 w 58"/>
                <a:gd name="T53" fmla="*/ 1 h 63"/>
                <a:gd name="T54" fmla="*/ 28 w 58"/>
                <a:gd name="T55" fmla="*/ 7 h 63"/>
                <a:gd name="T56" fmla="*/ 40 w 58"/>
                <a:gd name="T57" fmla="*/ 41 h 63"/>
                <a:gd name="T58" fmla="*/ 37 w 58"/>
                <a:gd name="T59" fmla="*/ 51 h 63"/>
                <a:gd name="T60" fmla="*/ 38 w 58"/>
                <a:gd name="T61" fmla="*/ 55 h 63"/>
                <a:gd name="T62" fmla="*/ 35 w 58"/>
                <a:gd name="T63" fmla="*/ 60 h 63"/>
                <a:gd name="T64" fmla="*/ 28 w 58"/>
                <a:gd name="T65" fmla="*/ 63 h 63"/>
                <a:gd name="T66" fmla="*/ 21 w 58"/>
                <a:gd name="T67" fmla="*/ 58 h 63"/>
                <a:gd name="T68" fmla="*/ 22 w 58"/>
                <a:gd name="T69" fmla="*/ 53 h 63"/>
                <a:gd name="T70" fmla="*/ 21 w 58"/>
                <a:gd name="T71" fmla="*/ 49 h 63"/>
                <a:gd name="T72" fmla="*/ 13 w 58"/>
                <a:gd name="T73" fmla="*/ 29 h 63"/>
                <a:gd name="T74" fmla="*/ 33 w 58"/>
                <a:gd name="T75" fmla="*/ 61 h 63"/>
                <a:gd name="T76" fmla="*/ 25 w 58"/>
                <a:gd name="T77" fmla="*/ 61 h 63"/>
                <a:gd name="T78" fmla="*/ 33 w 58"/>
                <a:gd name="T79" fmla="*/ 61 h 63"/>
                <a:gd name="T80" fmla="*/ 23 w 58"/>
                <a:gd name="T81" fmla="*/ 58 h 63"/>
                <a:gd name="T82" fmla="*/ 31 w 58"/>
                <a:gd name="T83" fmla="*/ 58 h 63"/>
                <a:gd name="T84" fmla="*/ 34 w 58"/>
                <a:gd name="T85" fmla="*/ 57 h 63"/>
                <a:gd name="T86" fmla="*/ 23 w 58"/>
                <a:gd name="T87" fmla="*/ 55 h 63"/>
                <a:gd name="T88" fmla="*/ 36 w 58"/>
                <a:gd name="T89" fmla="*/ 55 h 63"/>
                <a:gd name="T90" fmla="*/ 25 w 58"/>
                <a:gd name="T91" fmla="*/ 52 h 63"/>
                <a:gd name="T92" fmla="*/ 34 w 58"/>
                <a:gd name="T93" fmla="*/ 52 h 63"/>
                <a:gd name="T94" fmla="*/ 34 w 58"/>
                <a:gd name="T95" fmla="*/ 50 h 63"/>
                <a:gd name="T96" fmla="*/ 25 w 58"/>
                <a:gd name="T97" fmla="*/ 49 h 63"/>
                <a:gd name="T98" fmla="*/ 34 w 58"/>
                <a:gd name="T99" fmla="*/ 50 h 63"/>
                <a:gd name="T100" fmla="*/ 15 w 58"/>
                <a:gd name="T101" fmla="*/ 29 h 63"/>
                <a:gd name="T102" fmla="*/ 25 w 58"/>
                <a:gd name="T103" fmla="*/ 47 h 63"/>
                <a:gd name="T104" fmla="*/ 24 w 58"/>
                <a:gd name="T105" fmla="*/ 31 h 63"/>
                <a:gd name="T106" fmla="*/ 31 w 58"/>
                <a:gd name="T107" fmla="*/ 47 h 63"/>
                <a:gd name="T108" fmla="*/ 35 w 58"/>
                <a:gd name="T109" fmla="*/ 32 h 63"/>
                <a:gd name="T110" fmla="*/ 35 w 58"/>
                <a:gd name="T111" fmla="*/ 4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8" h="63">
                  <a:moveTo>
                    <a:pt x="40" y="11"/>
                  </a:moveTo>
                  <a:cubicBezTo>
                    <a:pt x="39" y="10"/>
                    <a:pt x="39" y="10"/>
                    <a:pt x="39" y="9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3" y="4"/>
                    <a:pt x="43" y="3"/>
                    <a:pt x="44" y="4"/>
                  </a:cubicBezTo>
                  <a:cubicBezTo>
                    <a:pt x="44" y="4"/>
                    <a:pt x="44" y="5"/>
                    <a:pt x="44" y="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17" y="47"/>
                  </a:move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8"/>
                    <a:pt x="19" y="47"/>
                    <a:pt x="19" y="47"/>
                  </a:cubicBezTo>
                  <a:cubicBezTo>
                    <a:pt x="18" y="47"/>
                    <a:pt x="18" y="47"/>
                    <a:pt x="17" y="47"/>
                  </a:cubicBezTo>
                  <a:close/>
                  <a:moveTo>
                    <a:pt x="48" y="19"/>
                  </a:moveTo>
                  <a:cubicBezTo>
                    <a:pt x="49" y="19"/>
                    <a:pt x="49" y="19"/>
                    <a:pt x="49" y="19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5" y="15"/>
                    <a:pt x="55" y="15"/>
                    <a:pt x="54" y="14"/>
                  </a:cubicBezTo>
                  <a:cubicBezTo>
                    <a:pt x="54" y="14"/>
                    <a:pt x="54" y="14"/>
                    <a:pt x="53" y="14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8"/>
                    <a:pt x="48" y="18"/>
                  </a:cubicBezTo>
                  <a:cubicBezTo>
                    <a:pt x="48" y="19"/>
                    <a:pt x="48" y="19"/>
                    <a:pt x="48" y="19"/>
                  </a:cubicBezTo>
                  <a:close/>
                  <a:moveTo>
                    <a:pt x="10" y="39"/>
                  </a:moveTo>
                  <a:cubicBezTo>
                    <a:pt x="5" y="42"/>
                    <a:pt x="5" y="42"/>
                    <a:pt x="5" y="42"/>
                  </a:cubicBezTo>
                  <a:cubicBezTo>
                    <a:pt x="4" y="42"/>
                    <a:pt x="4" y="43"/>
                    <a:pt x="4" y="43"/>
                  </a:cubicBezTo>
                  <a:cubicBezTo>
                    <a:pt x="4" y="44"/>
                    <a:pt x="5" y="44"/>
                    <a:pt x="5" y="44"/>
                  </a:cubicBezTo>
                  <a:cubicBezTo>
                    <a:pt x="5" y="44"/>
                    <a:pt x="5" y="44"/>
                    <a:pt x="6" y="44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0"/>
                    <a:pt x="11" y="40"/>
                    <a:pt x="11" y="39"/>
                  </a:cubicBezTo>
                  <a:cubicBezTo>
                    <a:pt x="11" y="39"/>
                    <a:pt x="10" y="39"/>
                    <a:pt x="10" y="39"/>
                  </a:cubicBezTo>
                  <a:close/>
                  <a:moveTo>
                    <a:pt x="57" y="28"/>
                  </a:moveTo>
                  <a:cubicBezTo>
                    <a:pt x="51" y="28"/>
                    <a:pt x="51" y="28"/>
                    <a:pt x="51" y="28"/>
                  </a:cubicBezTo>
                  <a:cubicBezTo>
                    <a:pt x="51" y="28"/>
                    <a:pt x="50" y="28"/>
                    <a:pt x="50" y="29"/>
                  </a:cubicBezTo>
                  <a:cubicBezTo>
                    <a:pt x="50" y="29"/>
                    <a:pt x="51" y="30"/>
                    <a:pt x="51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29"/>
                    <a:pt x="58" y="29"/>
                  </a:cubicBezTo>
                  <a:cubicBezTo>
                    <a:pt x="58" y="28"/>
                    <a:pt x="58" y="28"/>
                    <a:pt x="57" y="28"/>
                  </a:cubicBezTo>
                  <a:close/>
                  <a:moveTo>
                    <a:pt x="8" y="29"/>
                  </a:moveTo>
                  <a:cubicBezTo>
                    <a:pt x="8" y="28"/>
                    <a:pt x="8" y="28"/>
                    <a:pt x="7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0" y="28"/>
                    <a:pt x="0" y="29"/>
                  </a:cubicBezTo>
                  <a:cubicBezTo>
                    <a:pt x="0" y="29"/>
                    <a:pt x="1" y="30"/>
                    <a:pt x="1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30"/>
                    <a:pt x="8" y="29"/>
                    <a:pt x="8" y="29"/>
                  </a:cubicBezTo>
                  <a:close/>
                  <a:moveTo>
                    <a:pt x="49" y="39"/>
                  </a:moveTo>
                  <a:cubicBezTo>
                    <a:pt x="48" y="39"/>
                    <a:pt x="48" y="39"/>
                    <a:pt x="48" y="39"/>
                  </a:cubicBezTo>
                  <a:cubicBezTo>
                    <a:pt x="47" y="40"/>
                    <a:pt x="47" y="40"/>
                    <a:pt x="48" y="41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53" y="44"/>
                    <a:pt x="53" y="44"/>
                    <a:pt x="54" y="44"/>
                  </a:cubicBezTo>
                  <a:cubicBezTo>
                    <a:pt x="54" y="44"/>
                    <a:pt x="54" y="44"/>
                    <a:pt x="54" y="43"/>
                  </a:cubicBezTo>
                  <a:cubicBezTo>
                    <a:pt x="55" y="43"/>
                    <a:pt x="55" y="42"/>
                    <a:pt x="54" y="42"/>
                  </a:cubicBezTo>
                  <a:lnTo>
                    <a:pt x="49" y="39"/>
                  </a:lnTo>
                  <a:close/>
                  <a:moveTo>
                    <a:pt x="6" y="14"/>
                  </a:moveTo>
                  <a:cubicBezTo>
                    <a:pt x="5" y="14"/>
                    <a:pt x="4" y="14"/>
                    <a:pt x="4" y="14"/>
                  </a:cubicBezTo>
                  <a:cubicBezTo>
                    <a:pt x="4" y="15"/>
                    <a:pt x="4" y="15"/>
                    <a:pt x="5" y="16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1" y="19"/>
                    <a:pt x="11" y="19"/>
                    <a:pt x="11" y="18"/>
                  </a:cubicBezTo>
                  <a:cubicBezTo>
                    <a:pt x="11" y="18"/>
                    <a:pt x="11" y="17"/>
                    <a:pt x="11" y="17"/>
                  </a:cubicBezTo>
                  <a:lnTo>
                    <a:pt x="6" y="14"/>
                  </a:lnTo>
                  <a:close/>
                  <a:moveTo>
                    <a:pt x="41" y="47"/>
                  </a:moveTo>
                  <a:cubicBezTo>
                    <a:pt x="41" y="47"/>
                    <a:pt x="40" y="47"/>
                    <a:pt x="40" y="47"/>
                  </a:cubicBezTo>
                  <a:cubicBezTo>
                    <a:pt x="39" y="47"/>
                    <a:pt x="39" y="48"/>
                    <a:pt x="39" y="48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4" y="54"/>
                    <a:pt x="44" y="54"/>
                  </a:cubicBezTo>
                  <a:cubicBezTo>
                    <a:pt x="44" y="54"/>
                    <a:pt x="44" y="53"/>
                    <a:pt x="44" y="53"/>
                  </a:cubicBezTo>
                  <a:lnTo>
                    <a:pt x="41" y="47"/>
                  </a:lnTo>
                  <a:close/>
                  <a:moveTo>
                    <a:pt x="17" y="10"/>
                  </a:moveTo>
                  <a:cubicBezTo>
                    <a:pt x="18" y="10"/>
                    <a:pt x="18" y="11"/>
                    <a:pt x="18" y="11"/>
                  </a:cubicBezTo>
                  <a:cubicBezTo>
                    <a:pt x="18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9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5" y="3"/>
                    <a:pt x="15" y="4"/>
                  </a:cubicBezTo>
                  <a:cubicBezTo>
                    <a:pt x="14" y="4"/>
                    <a:pt x="14" y="5"/>
                    <a:pt x="14" y="5"/>
                  </a:cubicBezTo>
                  <a:lnTo>
                    <a:pt x="17" y="10"/>
                  </a:lnTo>
                  <a:close/>
                  <a:moveTo>
                    <a:pt x="29" y="8"/>
                  </a:moveTo>
                  <a:cubicBezTo>
                    <a:pt x="30" y="8"/>
                    <a:pt x="30" y="7"/>
                    <a:pt x="30" y="7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29" y="0"/>
                  </a:cubicBezTo>
                  <a:cubicBezTo>
                    <a:pt x="29" y="0"/>
                    <a:pt x="28" y="0"/>
                    <a:pt x="28" y="1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9" y="8"/>
                    <a:pt x="29" y="8"/>
                  </a:cubicBezTo>
                  <a:close/>
                  <a:moveTo>
                    <a:pt x="45" y="29"/>
                  </a:moveTo>
                  <a:cubicBezTo>
                    <a:pt x="45" y="33"/>
                    <a:pt x="44" y="38"/>
                    <a:pt x="40" y="41"/>
                  </a:cubicBezTo>
                  <a:cubicBezTo>
                    <a:pt x="38" y="43"/>
                    <a:pt x="37" y="46"/>
                    <a:pt x="37" y="47"/>
                  </a:cubicBezTo>
                  <a:cubicBezTo>
                    <a:pt x="38" y="48"/>
                    <a:pt x="38" y="48"/>
                    <a:pt x="38" y="49"/>
                  </a:cubicBezTo>
                  <a:cubicBezTo>
                    <a:pt x="38" y="50"/>
                    <a:pt x="38" y="50"/>
                    <a:pt x="37" y="51"/>
                  </a:cubicBezTo>
                  <a:cubicBezTo>
                    <a:pt x="38" y="51"/>
                    <a:pt x="38" y="51"/>
                    <a:pt x="38" y="52"/>
                  </a:cubicBezTo>
                  <a:cubicBezTo>
                    <a:pt x="38" y="53"/>
                    <a:pt x="38" y="53"/>
                    <a:pt x="37" y="53"/>
                  </a:cubicBezTo>
                  <a:cubicBezTo>
                    <a:pt x="38" y="54"/>
                    <a:pt x="38" y="54"/>
                    <a:pt x="38" y="55"/>
                  </a:cubicBezTo>
                  <a:cubicBezTo>
                    <a:pt x="38" y="56"/>
                    <a:pt x="38" y="56"/>
                    <a:pt x="37" y="56"/>
                  </a:cubicBezTo>
                  <a:cubicBezTo>
                    <a:pt x="38" y="57"/>
                    <a:pt x="38" y="57"/>
                    <a:pt x="38" y="58"/>
                  </a:cubicBezTo>
                  <a:cubicBezTo>
                    <a:pt x="38" y="59"/>
                    <a:pt x="37" y="60"/>
                    <a:pt x="35" y="60"/>
                  </a:cubicBezTo>
                  <a:cubicBezTo>
                    <a:pt x="35" y="60"/>
                    <a:pt x="35" y="61"/>
                    <a:pt x="35" y="61"/>
                  </a:cubicBezTo>
                  <a:cubicBezTo>
                    <a:pt x="35" y="63"/>
                    <a:pt x="33" y="63"/>
                    <a:pt x="31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6" y="63"/>
                    <a:pt x="23" y="63"/>
                    <a:pt x="23" y="61"/>
                  </a:cubicBezTo>
                  <a:cubicBezTo>
                    <a:pt x="23" y="61"/>
                    <a:pt x="23" y="60"/>
                    <a:pt x="23" y="60"/>
                  </a:cubicBezTo>
                  <a:cubicBezTo>
                    <a:pt x="22" y="60"/>
                    <a:pt x="21" y="59"/>
                    <a:pt x="21" y="58"/>
                  </a:cubicBezTo>
                  <a:cubicBezTo>
                    <a:pt x="21" y="57"/>
                    <a:pt x="21" y="57"/>
                    <a:pt x="22" y="56"/>
                  </a:cubicBezTo>
                  <a:cubicBezTo>
                    <a:pt x="21" y="56"/>
                    <a:pt x="21" y="56"/>
                    <a:pt x="21" y="55"/>
                  </a:cubicBezTo>
                  <a:cubicBezTo>
                    <a:pt x="21" y="54"/>
                    <a:pt x="21" y="54"/>
                    <a:pt x="22" y="53"/>
                  </a:cubicBezTo>
                  <a:cubicBezTo>
                    <a:pt x="21" y="53"/>
                    <a:pt x="21" y="53"/>
                    <a:pt x="21" y="52"/>
                  </a:cubicBezTo>
                  <a:cubicBezTo>
                    <a:pt x="21" y="51"/>
                    <a:pt x="21" y="51"/>
                    <a:pt x="22" y="51"/>
                  </a:cubicBezTo>
                  <a:cubicBezTo>
                    <a:pt x="21" y="50"/>
                    <a:pt x="21" y="50"/>
                    <a:pt x="21" y="49"/>
                  </a:cubicBezTo>
                  <a:cubicBezTo>
                    <a:pt x="21" y="48"/>
                    <a:pt x="21" y="48"/>
                    <a:pt x="22" y="47"/>
                  </a:cubicBezTo>
                  <a:cubicBezTo>
                    <a:pt x="22" y="46"/>
                    <a:pt x="21" y="43"/>
                    <a:pt x="18" y="41"/>
                  </a:cubicBezTo>
                  <a:cubicBezTo>
                    <a:pt x="15" y="38"/>
                    <a:pt x="13" y="33"/>
                    <a:pt x="13" y="29"/>
                  </a:cubicBezTo>
                  <a:cubicBezTo>
                    <a:pt x="13" y="20"/>
                    <a:pt x="20" y="13"/>
                    <a:pt x="29" y="13"/>
                  </a:cubicBezTo>
                  <a:cubicBezTo>
                    <a:pt x="38" y="13"/>
                    <a:pt x="45" y="20"/>
                    <a:pt x="45" y="29"/>
                  </a:cubicBezTo>
                  <a:close/>
                  <a:moveTo>
                    <a:pt x="33" y="61"/>
                  </a:moveTo>
                  <a:cubicBezTo>
                    <a:pt x="33" y="61"/>
                    <a:pt x="32" y="60"/>
                    <a:pt x="31" y="60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6" y="60"/>
                    <a:pt x="26" y="61"/>
                    <a:pt x="25" y="61"/>
                  </a:cubicBezTo>
                  <a:cubicBezTo>
                    <a:pt x="26" y="61"/>
                    <a:pt x="26" y="61"/>
                    <a:pt x="28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2" y="61"/>
                    <a:pt x="33" y="61"/>
                    <a:pt x="33" y="61"/>
                  </a:cubicBezTo>
                  <a:close/>
                  <a:moveTo>
                    <a:pt x="34" y="57"/>
                  </a:moveTo>
                  <a:cubicBezTo>
                    <a:pt x="25" y="57"/>
                    <a:pt x="25" y="57"/>
                    <a:pt x="25" y="57"/>
                  </a:cubicBezTo>
                  <a:cubicBezTo>
                    <a:pt x="24" y="57"/>
                    <a:pt x="23" y="58"/>
                    <a:pt x="23" y="58"/>
                  </a:cubicBezTo>
                  <a:cubicBezTo>
                    <a:pt x="23" y="58"/>
                    <a:pt x="24" y="58"/>
                    <a:pt x="25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8"/>
                    <a:pt x="35" y="58"/>
                    <a:pt x="36" y="58"/>
                  </a:cubicBezTo>
                  <a:cubicBezTo>
                    <a:pt x="35" y="58"/>
                    <a:pt x="35" y="57"/>
                    <a:pt x="34" y="57"/>
                  </a:cubicBezTo>
                  <a:close/>
                  <a:moveTo>
                    <a:pt x="34" y="54"/>
                  </a:moveTo>
                  <a:cubicBezTo>
                    <a:pt x="25" y="54"/>
                    <a:pt x="25" y="54"/>
                    <a:pt x="25" y="54"/>
                  </a:cubicBezTo>
                  <a:cubicBezTo>
                    <a:pt x="24" y="54"/>
                    <a:pt x="23" y="55"/>
                    <a:pt x="23" y="55"/>
                  </a:cubicBezTo>
                  <a:cubicBezTo>
                    <a:pt x="23" y="55"/>
                    <a:pt x="24" y="55"/>
                    <a:pt x="2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55"/>
                    <a:pt x="35" y="55"/>
                    <a:pt x="36" y="55"/>
                  </a:cubicBezTo>
                  <a:cubicBezTo>
                    <a:pt x="35" y="55"/>
                    <a:pt x="35" y="54"/>
                    <a:pt x="34" y="54"/>
                  </a:cubicBezTo>
                  <a:close/>
                  <a:moveTo>
                    <a:pt x="34" y="52"/>
                  </a:moveTo>
                  <a:cubicBezTo>
                    <a:pt x="25" y="52"/>
                    <a:pt x="25" y="52"/>
                    <a:pt x="25" y="52"/>
                  </a:cubicBezTo>
                  <a:cubicBezTo>
                    <a:pt x="24" y="52"/>
                    <a:pt x="23" y="52"/>
                    <a:pt x="23" y="52"/>
                  </a:cubicBezTo>
                  <a:cubicBezTo>
                    <a:pt x="23" y="52"/>
                    <a:pt x="24" y="52"/>
                    <a:pt x="2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5" y="52"/>
                    <a:pt x="35" y="52"/>
                    <a:pt x="36" y="52"/>
                  </a:cubicBezTo>
                  <a:cubicBezTo>
                    <a:pt x="35" y="52"/>
                    <a:pt x="35" y="52"/>
                    <a:pt x="34" y="52"/>
                  </a:cubicBezTo>
                  <a:close/>
                  <a:moveTo>
                    <a:pt x="34" y="50"/>
                  </a:moveTo>
                  <a:cubicBezTo>
                    <a:pt x="35" y="50"/>
                    <a:pt x="35" y="49"/>
                    <a:pt x="36" y="49"/>
                  </a:cubicBezTo>
                  <a:cubicBezTo>
                    <a:pt x="35" y="49"/>
                    <a:pt x="35" y="49"/>
                    <a:pt x="3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49"/>
                    <a:pt x="23" y="49"/>
                    <a:pt x="23" y="49"/>
                  </a:cubicBezTo>
                  <a:cubicBezTo>
                    <a:pt x="23" y="49"/>
                    <a:pt x="24" y="50"/>
                    <a:pt x="25" y="50"/>
                  </a:cubicBezTo>
                  <a:lnTo>
                    <a:pt x="34" y="50"/>
                  </a:lnTo>
                  <a:close/>
                  <a:moveTo>
                    <a:pt x="43" y="29"/>
                  </a:moveTo>
                  <a:cubicBezTo>
                    <a:pt x="43" y="21"/>
                    <a:pt x="37" y="15"/>
                    <a:pt x="29" y="15"/>
                  </a:cubicBezTo>
                  <a:cubicBezTo>
                    <a:pt x="22" y="15"/>
                    <a:pt x="15" y="21"/>
                    <a:pt x="15" y="29"/>
                  </a:cubicBezTo>
                  <a:cubicBezTo>
                    <a:pt x="15" y="33"/>
                    <a:pt x="17" y="36"/>
                    <a:pt x="20" y="39"/>
                  </a:cubicBezTo>
                  <a:cubicBezTo>
                    <a:pt x="22" y="42"/>
                    <a:pt x="23" y="44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4" y="31"/>
                    <a:pt x="24" y="31"/>
                  </a:cubicBezTo>
                  <a:cubicBezTo>
                    <a:pt x="25" y="31"/>
                    <a:pt x="25" y="31"/>
                    <a:pt x="25" y="32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1"/>
                    <a:pt x="34" y="31"/>
                    <a:pt x="35" y="31"/>
                  </a:cubicBezTo>
                  <a:cubicBezTo>
                    <a:pt x="35" y="31"/>
                    <a:pt x="35" y="32"/>
                    <a:pt x="35" y="32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4"/>
                    <a:pt x="37" y="42"/>
                    <a:pt x="39" y="39"/>
                  </a:cubicBezTo>
                  <a:cubicBezTo>
                    <a:pt x="42" y="36"/>
                    <a:pt x="43" y="33"/>
                    <a:pt x="4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8" name="Freeform 85"/>
            <p:cNvSpPr>
              <a:spLocks noEditPoints="1"/>
            </p:cNvSpPr>
            <p:nvPr/>
          </p:nvSpPr>
          <p:spPr bwMode="auto">
            <a:xfrm>
              <a:off x="5960994" y="2348196"/>
              <a:ext cx="250919" cy="188560"/>
            </a:xfrm>
            <a:custGeom>
              <a:avLst/>
              <a:gdLst>
                <a:gd name="T0" fmla="*/ 53 w 71"/>
                <a:gd name="T1" fmla="*/ 5 h 51"/>
                <a:gd name="T2" fmla="*/ 0 w 71"/>
                <a:gd name="T3" fmla="*/ 12 h 51"/>
                <a:gd name="T4" fmla="*/ 8 w 71"/>
                <a:gd name="T5" fmla="*/ 33 h 51"/>
                <a:gd name="T6" fmla="*/ 12 w 71"/>
                <a:gd name="T7" fmla="*/ 43 h 51"/>
                <a:gd name="T8" fmla="*/ 46 w 71"/>
                <a:gd name="T9" fmla="*/ 40 h 51"/>
                <a:gd name="T10" fmla="*/ 11 w 71"/>
                <a:gd name="T11" fmla="*/ 35 h 51"/>
                <a:gd name="T12" fmla="*/ 48 w 71"/>
                <a:gd name="T13" fmla="*/ 31 h 51"/>
                <a:gd name="T14" fmla="*/ 56 w 71"/>
                <a:gd name="T15" fmla="*/ 6 h 51"/>
                <a:gd name="T16" fmla="*/ 71 w 71"/>
                <a:gd name="T17" fmla="*/ 2 h 51"/>
                <a:gd name="T18" fmla="*/ 45 w 71"/>
                <a:gd name="T19" fmla="*/ 18 h 51"/>
                <a:gd name="T20" fmla="*/ 49 w 71"/>
                <a:gd name="T21" fmla="*/ 18 h 51"/>
                <a:gd name="T22" fmla="*/ 45 w 71"/>
                <a:gd name="T23" fmla="*/ 20 h 51"/>
                <a:gd name="T24" fmla="*/ 9 w 71"/>
                <a:gd name="T25" fmla="*/ 30 h 51"/>
                <a:gd name="T26" fmla="*/ 12 w 71"/>
                <a:gd name="T27" fmla="*/ 32 h 51"/>
                <a:gd name="T28" fmla="*/ 28 w 71"/>
                <a:gd name="T29" fmla="*/ 18 h 51"/>
                <a:gd name="T30" fmla="*/ 35 w 71"/>
                <a:gd name="T31" fmla="*/ 18 h 51"/>
                <a:gd name="T32" fmla="*/ 43 w 71"/>
                <a:gd name="T33" fmla="*/ 18 h 51"/>
                <a:gd name="T34" fmla="*/ 28 w 71"/>
                <a:gd name="T35" fmla="*/ 20 h 51"/>
                <a:gd name="T36" fmla="*/ 28 w 71"/>
                <a:gd name="T37" fmla="*/ 25 h 51"/>
                <a:gd name="T38" fmla="*/ 21 w 71"/>
                <a:gd name="T39" fmla="*/ 25 h 51"/>
                <a:gd name="T40" fmla="*/ 26 w 71"/>
                <a:gd name="T41" fmla="*/ 25 h 51"/>
                <a:gd name="T42" fmla="*/ 20 w 71"/>
                <a:gd name="T43" fmla="*/ 13 h 51"/>
                <a:gd name="T44" fmla="*/ 18 w 71"/>
                <a:gd name="T45" fmla="*/ 18 h 51"/>
                <a:gd name="T46" fmla="*/ 18 w 71"/>
                <a:gd name="T47" fmla="*/ 13 h 51"/>
                <a:gd name="T48" fmla="*/ 19 w 71"/>
                <a:gd name="T49" fmla="*/ 25 h 51"/>
                <a:gd name="T50" fmla="*/ 18 w 71"/>
                <a:gd name="T51" fmla="*/ 20 h 51"/>
                <a:gd name="T52" fmla="*/ 5 w 71"/>
                <a:gd name="T53" fmla="*/ 20 h 51"/>
                <a:gd name="T54" fmla="*/ 13 w 71"/>
                <a:gd name="T55" fmla="*/ 27 h 51"/>
                <a:gd name="T56" fmla="*/ 14 w 71"/>
                <a:gd name="T57" fmla="*/ 32 h 51"/>
                <a:gd name="T58" fmla="*/ 26 w 71"/>
                <a:gd name="T59" fmla="*/ 27 h 51"/>
                <a:gd name="T60" fmla="*/ 21 w 71"/>
                <a:gd name="T61" fmla="*/ 27 h 51"/>
                <a:gd name="T62" fmla="*/ 33 w 71"/>
                <a:gd name="T63" fmla="*/ 32 h 51"/>
                <a:gd name="T64" fmla="*/ 36 w 71"/>
                <a:gd name="T65" fmla="*/ 27 h 51"/>
                <a:gd name="T66" fmla="*/ 35 w 71"/>
                <a:gd name="T67" fmla="*/ 32 h 51"/>
                <a:gd name="T68" fmla="*/ 37 w 71"/>
                <a:gd name="T69" fmla="*/ 20 h 51"/>
                <a:gd name="T70" fmla="*/ 36 w 71"/>
                <a:gd name="T71" fmla="*/ 25 h 51"/>
                <a:gd name="T72" fmla="*/ 9 w 71"/>
                <a:gd name="T73" fmla="*/ 13 h 51"/>
                <a:gd name="T74" fmla="*/ 3 w 71"/>
                <a:gd name="T75" fmla="*/ 14 h 51"/>
                <a:gd name="T76" fmla="*/ 42 w 71"/>
                <a:gd name="T77" fmla="*/ 32 h 51"/>
                <a:gd name="T78" fmla="*/ 46 w 71"/>
                <a:gd name="T79" fmla="*/ 27 h 51"/>
                <a:gd name="T80" fmla="*/ 13 w 71"/>
                <a:gd name="T81" fmla="*/ 44 h 51"/>
                <a:gd name="T82" fmla="*/ 17 w 71"/>
                <a:gd name="T83" fmla="*/ 48 h 51"/>
                <a:gd name="T84" fmla="*/ 12 w 71"/>
                <a:gd name="T85" fmla="*/ 48 h 51"/>
                <a:gd name="T86" fmla="*/ 13 w 71"/>
                <a:gd name="T87" fmla="*/ 49 h 51"/>
                <a:gd name="T88" fmla="*/ 40 w 71"/>
                <a:gd name="T89" fmla="*/ 51 h 51"/>
                <a:gd name="T90" fmla="*/ 40 w 71"/>
                <a:gd name="T91" fmla="*/ 49 h 51"/>
                <a:gd name="T92" fmla="*/ 42 w 71"/>
                <a:gd name="T93" fmla="*/ 4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1" h="51">
                  <a:moveTo>
                    <a:pt x="70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56" y="0"/>
                    <a:pt x="54" y="2"/>
                    <a:pt x="53" y="5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10"/>
                    <a:pt x="1" y="11"/>
                    <a:pt x="0" y="12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2"/>
                    <a:pt x="7" y="32"/>
                    <a:pt x="8" y="33"/>
                  </a:cubicBezTo>
                  <a:cubicBezTo>
                    <a:pt x="8" y="33"/>
                    <a:pt x="8" y="33"/>
                    <a:pt x="8" y="34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8" y="41"/>
                    <a:pt x="10" y="43"/>
                    <a:pt x="12" y="43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6" y="43"/>
                    <a:pt x="47" y="42"/>
                    <a:pt x="47" y="41"/>
                  </a:cubicBezTo>
                  <a:cubicBezTo>
                    <a:pt x="47" y="41"/>
                    <a:pt x="46" y="40"/>
                    <a:pt x="46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1" y="40"/>
                    <a:pt x="11" y="39"/>
                    <a:pt x="11" y="38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2" y="35"/>
                    <a:pt x="12" y="35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5" y="35"/>
                    <a:pt x="47" y="33"/>
                    <a:pt x="48" y="31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2"/>
                    <a:pt x="54" y="12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6" y="4"/>
                    <a:pt x="58" y="3"/>
                    <a:pt x="59" y="3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70" y="3"/>
                    <a:pt x="71" y="3"/>
                    <a:pt x="71" y="2"/>
                  </a:cubicBezTo>
                  <a:cubicBezTo>
                    <a:pt x="71" y="1"/>
                    <a:pt x="70" y="0"/>
                    <a:pt x="70" y="0"/>
                  </a:cubicBezTo>
                  <a:close/>
                  <a:moveTo>
                    <a:pt x="49" y="18"/>
                  </a:moveTo>
                  <a:cubicBezTo>
                    <a:pt x="45" y="18"/>
                    <a:pt x="45" y="18"/>
                    <a:pt x="45" y="18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50" y="13"/>
                    <a:pt x="50" y="13"/>
                    <a:pt x="50" y="13"/>
                  </a:cubicBezTo>
                  <a:lnTo>
                    <a:pt x="49" y="18"/>
                  </a:lnTo>
                  <a:close/>
                  <a:moveTo>
                    <a:pt x="47" y="25"/>
                  </a:moveTo>
                  <a:cubicBezTo>
                    <a:pt x="44" y="25"/>
                    <a:pt x="44" y="25"/>
                    <a:pt x="44" y="25"/>
                  </a:cubicBezTo>
                  <a:cubicBezTo>
                    <a:pt x="45" y="20"/>
                    <a:pt x="45" y="20"/>
                    <a:pt x="45" y="20"/>
                  </a:cubicBezTo>
                  <a:cubicBezTo>
                    <a:pt x="48" y="20"/>
                    <a:pt x="48" y="20"/>
                    <a:pt x="48" y="20"/>
                  </a:cubicBezTo>
                  <a:lnTo>
                    <a:pt x="47" y="25"/>
                  </a:lnTo>
                  <a:close/>
                  <a:moveTo>
                    <a:pt x="9" y="30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2"/>
                    <a:pt x="10" y="31"/>
                    <a:pt x="9" y="30"/>
                  </a:cubicBezTo>
                  <a:close/>
                  <a:moveTo>
                    <a:pt x="35" y="18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5" y="13"/>
                    <a:pt x="35" y="13"/>
                    <a:pt x="35" y="13"/>
                  </a:cubicBezTo>
                  <a:lnTo>
                    <a:pt x="35" y="18"/>
                  </a:lnTo>
                  <a:close/>
                  <a:moveTo>
                    <a:pt x="37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13"/>
                  </a:lnTo>
                  <a:close/>
                  <a:moveTo>
                    <a:pt x="28" y="20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28" y="25"/>
                    <a:pt x="28" y="25"/>
                    <a:pt x="28" y="25"/>
                  </a:cubicBezTo>
                  <a:lnTo>
                    <a:pt x="28" y="20"/>
                  </a:lnTo>
                  <a:close/>
                  <a:moveTo>
                    <a:pt x="26" y="25"/>
                  </a:moveTo>
                  <a:cubicBezTo>
                    <a:pt x="21" y="25"/>
                    <a:pt x="21" y="25"/>
                    <a:pt x="21" y="25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6" y="20"/>
                    <a:pt x="26" y="20"/>
                    <a:pt x="26" y="20"/>
                  </a:cubicBezTo>
                  <a:lnTo>
                    <a:pt x="26" y="25"/>
                  </a:lnTo>
                  <a:close/>
                  <a:moveTo>
                    <a:pt x="26" y="18"/>
                  </a:moveTo>
                  <a:cubicBezTo>
                    <a:pt x="20" y="18"/>
                    <a:pt x="20" y="18"/>
                    <a:pt x="20" y="18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7" y="13"/>
                    <a:pt x="27" y="13"/>
                    <a:pt x="27" y="13"/>
                  </a:cubicBezTo>
                  <a:lnTo>
                    <a:pt x="26" y="18"/>
                  </a:lnTo>
                  <a:close/>
                  <a:moveTo>
                    <a:pt x="18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8" y="13"/>
                    <a:pt x="18" y="13"/>
                    <a:pt x="18" y="13"/>
                  </a:cubicBezTo>
                  <a:lnTo>
                    <a:pt x="18" y="18"/>
                  </a:lnTo>
                  <a:close/>
                  <a:moveTo>
                    <a:pt x="18" y="20"/>
                  </a:moveTo>
                  <a:cubicBezTo>
                    <a:pt x="19" y="25"/>
                    <a:pt x="19" y="25"/>
                    <a:pt x="19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0"/>
                    <a:pt x="12" y="20"/>
                    <a:pt x="12" y="20"/>
                  </a:cubicBezTo>
                  <a:lnTo>
                    <a:pt x="18" y="20"/>
                  </a:lnTo>
                  <a:close/>
                  <a:moveTo>
                    <a:pt x="11" y="25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10" y="20"/>
                    <a:pt x="10" y="20"/>
                    <a:pt x="10" y="20"/>
                  </a:cubicBezTo>
                  <a:lnTo>
                    <a:pt x="11" y="25"/>
                  </a:lnTo>
                  <a:close/>
                  <a:moveTo>
                    <a:pt x="13" y="27"/>
                  </a:moveTo>
                  <a:cubicBezTo>
                    <a:pt x="19" y="27"/>
                    <a:pt x="19" y="27"/>
                    <a:pt x="19" y="27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4" y="32"/>
                    <a:pt x="14" y="32"/>
                    <a:pt x="14" y="32"/>
                  </a:cubicBezTo>
                  <a:lnTo>
                    <a:pt x="13" y="27"/>
                  </a:lnTo>
                  <a:close/>
                  <a:moveTo>
                    <a:pt x="21" y="27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27"/>
                  </a:lnTo>
                  <a:close/>
                  <a:moveTo>
                    <a:pt x="28" y="27"/>
                  </a:moveTo>
                  <a:cubicBezTo>
                    <a:pt x="34" y="27"/>
                    <a:pt x="34" y="27"/>
                    <a:pt x="34" y="27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8" y="32"/>
                    <a:pt x="28" y="32"/>
                    <a:pt x="28" y="32"/>
                  </a:cubicBezTo>
                  <a:lnTo>
                    <a:pt x="28" y="27"/>
                  </a:lnTo>
                  <a:close/>
                  <a:moveTo>
                    <a:pt x="36" y="27"/>
                  </a:moveTo>
                  <a:cubicBezTo>
                    <a:pt x="41" y="27"/>
                    <a:pt x="41" y="27"/>
                    <a:pt x="41" y="27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5" y="32"/>
                    <a:pt x="35" y="32"/>
                    <a:pt x="35" y="32"/>
                  </a:cubicBezTo>
                  <a:lnTo>
                    <a:pt x="36" y="27"/>
                  </a:lnTo>
                  <a:close/>
                  <a:moveTo>
                    <a:pt x="36" y="25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5"/>
                    <a:pt x="42" y="25"/>
                    <a:pt x="42" y="25"/>
                  </a:cubicBezTo>
                  <a:lnTo>
                    <a:pt x="36" y="25"/>
                  </a:lnTo>
                  <a:close/>
                  <a:moveTo>
                    <a:pt x="4" y="13"/>
                  </a:moveTo>
                  <a:cubicBezTo>
                    <a:pt x="4" y="13"/>
                    <a:pt x="4" y="13"/>
                    <a:pt x="4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4" y="13"/>
                  </a:cubicBezTo>
                  <a:close/>
                  <a:moveTo>
                    <a:pt x="42" y="32"/>
                  </a:moveTo>
                  <a:cubicBezTo>
                    <a:pt x="42" y="32"/>
                    <a:pt x="42" y="32"/>
                    <a:pt x="42" y="32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1"/>
                    <a:pt x="43" y="32"/>
                    <a:pt x="42" y="32"/>
                  </a:cubicBezTo>
                  <a:close/>
                  <a:moveTo>
                    <a:pt x="13" y="44"/>
                  </a:moveTo>
                  <a:cubicBezTo>
                    <a:pt x="11" y="44"/>
                    <a:pt x="10" y="46"/>
                    <a:pt x="10" y="48"/>
                  </a:cubicBezTo>
                  <a:cubicBezTo>
                    <a:pt x="10" y="50"/>
                    <a:pt x="11" y="51"/>
                    <a:pt x="13" y="51"/>
                  </a:cubicBezTo>
                  <a:cubicBezTo>
                    <a:pt x="15" y="51"/>
                    <a:pt x="17" y="50"/>
                    <a:pt x="17" y="48"/>
                  </a:cubicBezTo>
                  <a:cubicBezTo>
                    <a:pt x="17" y="46"/>
                    <a:pt x="15" y="44"/>
                    <a:pt x="13" y="44"/>
                  </a:cubicBezTo>
                  <a:close/>
                  <a:moveTo>
                    <a:pt x="13" y="49"/>
                  </a:moveTo>
                  <a:cubicBezTo>
                    <a:pt x="13" y="49"/>
                    <a:pt x="12" y="48"/>
                    <a:pt x="12" y="48"/>
                  </a:cubicBezTo>
                  <a:cubicBezTo>
                    <a:pt x="12" y="47"/>
                    <a:pt x="13" y="46"/>
                    <a:pt x="13" y="46"/>
                  </a:cubicBezTo>
                  <a:cubicBezTo>
                    <a:pt x="14" y="46"/>
                    <a:pt x="15" y="47"/>
                    <a:pt x="15" y="48"/>
                  </a:cubicBezTo>
                  <a:cubicBezTo>
                    <a:pt x="15" y="48"/>
                    <a:pt x="14" y="49"/>
                    <a:pt x="13" y="49"/>
                  </a:cubicBezTo>
                  <a:close/>
                  <a:moveTo>
                    <a:pt x="40" y="44"/>
                  </a:moveTo>
                  <a:cubicBezTo>
                    <a:pt x="38" y="44"/>
                    <a:pt x="37" y="46"/>
                    <a:pt x="37" y="48"/>
                  </a:cubicBezTo>
                  <a:cubicBezTo>
                    <a:pt x="37" y="50"/>
                    <a:pt x="38" y="51"/>
                    <a:pt x="40" y="51"/>
                  </a:cubicBezTo>
                  <a:cubicBezTo>
                    <a:pt x="42" y="51"/>
                    <a:pt x="44" y="50"/>
                    <a:pt x="44" y="48"/>
                  </a:cubicBezTo>
                  <a:cubicBezTo>
                    <a:pt x="44" y="46"/>
                    <a:pt x="42" y="44"/>
                    <a:pt x="40" y="44"/>
                  </a:cubicBezTo>
                  <a:close/>
                  <a:moveTo>
                    <a:pt x="40" y="49"/>
                  </a:moveTo>
                  <a:cubicBezTo>
                    <a:pt x="39" y="49"/>
                    <a:pt x="39" y="48"/>
                    <a:pt x="39" y="48"/>
                  </a:cubicBezTo>
                  <a:cubicBezTo>
                    <a:pt x="39" y="47"/>
                    <a:pt x="39" y="46"/>
                    <a:pt x="40" y="46"/>
                  </a:cubicBezTo>
                  <a:cubicBezTo>
                    <a:pt x="41" y="46"/>
                    <a:pt x="42" y="47"/>
                    <a:pt x="42" y="48"/>
                  </a:cubicBezTo>
                  <a:cubicBezTo>
                    <a:pt x="42" y="48"/>
                    <a:pt x="41" y="49"/>
                    <a:pt x="40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59" name="Freeform 24"/>
            <p:cNvSpPr>
              <a:spLocks noEditPoints="1"/>
            </p:cNvSpPr>
            <p:nvPr/>
          </p:nvSpPr>
          <p:spPr bwMode="auto">
            <a:xfrm>
              <a:off x="7048915" y="1566049"/>
              <a:ext cx="323243" cy="340955"/>
            </a:xfrm>
            <a:custGeom>
              <a:avLst/>
              <a:gdLst>
                <a:gd name="T0" fmla="*/ 22 w 62"/>
                <a:gd name="T1" fmla="*/ 32 h 65"/>
                <a:gd name="T2" fmla="*/ 22 w 62"/>
                <a:gd name="T3" fmla="*/ 52 h 65"/>
                <a:gd name="T4" fmla="*/ 26 w 62"/>
                <a:gd name="T5" fmla="*/ 43 h 65"/>
                <a:gd name="T6" fmla="*/ 47 w 62"/>
                <a:gd name="T7" fmla="*/ 7 h 65"/>
                <a:gd name="T8" fmla="*/ 47 w 62"/>
                <a:gd name="T9" fmla="*/ 19 h 65"/>
                <a:gd name="T10" fmla="*/ 40 w 62"/>
                <a:gd name="T11" fmla="*/ 37 h 65"/>
                <a:gd name="T12" fmla="*/ 36 w 62"/>
                <a:gd name="T13" fmla="*/ 27 h 65"/>
                <a:gd name="T14" fmla="*/ 32 w 62"/>
                <a:gd name="T15" fmla="*/ 26 h 65"/>
                <a:gd name="T16" fmla="*/ 24 w 62"/>
                <a:gd name="T17" fmla="*/ 22 h 65"/>
                <a:gd name="T18" fmla="*/ 18 w 62"/>
                <a:gd name="T19" fmla="*/ 21 h 65"/>
                <a:gd name="T20" fmla="*/ 11 w 62"/>
                <a:gd name="T21" fmla="*/ 28 h 65"/>
                <a:gd name="T22" fmla="*/ 6 w 62"/>
                <a:gd name="T23" fmla="*/ 28 h 65"/>
                <a:gd name="T24" fmla="*/ 3 w 62"/>
                <a:gd name="T25" fmla="*/ 38 h 65"/>
                <a:gd name="T26" fmla="*/ 0 w 62"/>
                <a:gd name="T27" fmla="*/ 43 h 65"/>
                <a:gd name="T28" fmla="*/ 3 w 62"/>
                <a:gd name="T29" fmla="*/ 47 h 65"/>
                <a:gd name="T30" fmla="*/ 6 w 62"/>
                <a:gd name="T31" fmla="*/ 58 h 65"/>
                <a:gd name="T32" fmla="*/ 11 w 62"/>
                <a:gd name="T33" fmla="*/ 58 h 65"/>
                <a:gd name="T34" fmla="*/ 18 w 62"/>
                <a:gd name="T35" fmla="*/ 65 h 65"/>
                <a:gd name="T36" fmla="*/ 24 w 62"/>
                <a:gd name="T37" fmla="*/ 64 h 65"/>
                <a:gd name="T38" fmla="*/ 32 w 62"/>
                <a:gd name="T39" fmla="*/ 60 h 65"/>
                <a:gd name="T40" fmla="*/ 36 w 62"/>
                <a:gd name="T41" fmla="*/ 59 h 65"/>
                <a:gd name="T42" fmla="*/ 40 w 62"/>
                <a:gd name="T43" fmla="*/ 49 h 65"/>
                <a:gd name="T44" fmla="*/ 44 w 62"/>
                <a:gd name="T45" fmla="*/ 46 h 65"/>
                <a:gd name="T46" fmla="*/ 38 w 62"/>
                <a:gd name="T47" fmla="*/ 53 h 65"/>
                <a:gd name="T48" fmla="*/ 22 w 62"/>
                <a:gd name="T49" fmla="*/ 58 h 65"/>
                <a:gd name="T50" fmla="*/ 6 w 62"/>
                <a:gd name="T51" fmla="*/ 53 h 65"/>
                <a:gd name="T52" fmla="*/ 7 w 62"/>
                <a:gd name="T53" fmla="*/ 38 h 65"/>
                <a:gd name="T54" fmla="*/ 18 w 62"/>
                <a:gd name="T55" fmla="*/ 24 h 65"/>
                <a:gd name="T56" fmla="*/ 36 w 62"/>
                <a:gd name="T57" fmla="*/ 30 h 65"/>
                <a:gd name="T58" fmla="*/ 41 w 62"/>
                <a:gd name="T59" fmla="*/ 44 h 65"/>
                <a:gd name="T60" fmla="*/ 59 w 62"/>
                <a:gd name="T61" fmla="*/ 11 h 65"/>
                <a:gd name="T62" fmla="*/ 60 w 62"/>
                <a:gd name="T63" fmla="*/ 7 h 65"/>
                <a:gd name="T64" fmla="*/ 54 w 62"/>
                <a:gd name="T65" fmla="*/ 4 h 65"/>
                <a:gd name="T66" fmla="*/ 49 w 62"/>
                <a:gd name="T67" fmla="*/ 0 h 65"/>
                <a:gd name="T68" fmla="*/ 46 w 62"/>
                <a:gd name="T69" fmla="*/ 0 h 65"/>
                <a:gd name="T70" fmla="*/ 40 w 62"/>
                <a:gd name="T71" fmla="*/ 4 h 65"/>
                <a:gd name="T72" fmla="*/ 38 w 62"/>
                <a:gd name="T73" fmla="*/ 4 h 65"/>
                <a:gd name="T74" fmla="*/ 35 w 62"/>
                <a:gd name="T75" fmla="*/ 11 h 65"/>
                <a:gd name="T76" fmla="*/ 33 w 62"/>
                <a:gd name="T77" fmla="*/ 14 h 65"/>
                <a:gd name="T78" fmla="*/ 35 w 62"/>
                <a:gd name="T79" fmla="*/ 18 h 65"/>
                <a:gd name="T80" fmla="*/ 37 w 62"/>
                <a:gd name="T81" fmla="*/ 24 h 65"/>
                <a:gd name="T82" fmla="*/ 40 w 62"/>
                <a:gd name="T83" fmla="*/ 25 h 65"/>
                <a:gd name="T84" fmla="*/ 46 w 62"/>
                <a:gd name="T85" fmla="*/ 28 h 65"/>
                <a:gd name="T86" fmla="*/ 49 w 62"/>
                <a:gd name="T87" fmla="*/ 29 h 65"/>
                <a:gd name="T88" fmla="*/ 54 w 62"/>
                <a:gd name="T89" fmla="*/ 24 h 65"/>
                <a:gd name="T90" fmla="*/ 57 w 62"/>
                <a:gd name="T91" fmla="*/ 24 h 65"/>
                <a:gd name="T92" fmla="*/ 59 w 62"/>
                <a:gd name="T93" fmla="*/ 18 h 65"/>
                <a:gd name="T94" fmla="*/ 61 w 62"/>
                <a:gd name="T95" fmla="*/ 12 h 65"/>
                <a:gd name="T96" fmla="*/ 52 w 62"/>
                <a:gd name="T97" fmla="*/ 22 h 65"/>
                <a:gd name="T98" fmla="*/ 43 w 62"/>
                <a:gd name="T99" fmla="*/ 25 h 65"/>
                <a:gd name="T100" fmla="*/ 36 w 62"/>
                <a:gd name="T101" fmla="*/ 15 h 65"/>
                <a:gd name="T102" fmla="*/ 38 w 62"/>
                <a:gd name="T103" fmla="*/ 7 h 65"/>
                <a:gd name="T104" fmla="*/ 50 w 62"/>
                <a:gd name="T105" fmla="*/ 3 h 65"/>
                <a:gd name="T106" fmla="*/ 56 w 62"/>
                <a:gd name="T107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2" h="65">
                  <a:moveTo>
                    <a:pt x="22" y="32"/>
                  </a:moveTo>
                  <a:cubicBezTo>
                    <a:pt x="15" y="32"/>
                    <a:pt x="11" y="37"/>
                    <a:pt x="11" y="43"/>
                  </a:cubicBezTo>
                  <a:cubicBezTo>
                    <a:pt x="11" y="49"/>
                    <a:pt x="15" y="54"/>
                    <a:pt x="22" y="54"/>
                  </a:cubicBezTo>
                  <a:cubicBezTo>
                    <a:pt x="28" y="54"/>
                    <a:pt x="33" y="49"/>
                    <a:pt x="33" y="43"/>
                  </a:cubicBezTo>
                  <a:cubicBezTo>
                    <a:pt x="33" y="37"/>
                    <a:pt x="28" y="32"/>
                    <a:pt x="22" y="32"/>
                  </a:cubicBezTo>
                  <a:close/>
                  <a:moveTo>
                    <a:pt x="22" y="52"/>
                  </a:moveTo>
                  <a:cubicBezTo>
                    <a:pt x="17" y="52"/>
                    <a:pt x="13" y="48"/>
                    <a:pt x="13" y="43"/>
                  </a:cubicBezTo>
                  <a:cubicBezTo>
                    <a:pt x="13" y="38"/>
                    <a:pt x="17" y="34"/>
                    <a:pt x="22" y="34"/>
                  </a:cubicBezTo>
                  <a:cubicBezTo>
                    <a:pt x="27" y="34"/>
                    <a:pt x="31" y="38"/>
                    <a:pt x="31" y="43"/>
                  </a:cubicBezTo>
                  <a:cubicBezTo>
                    <a:pt x="31" y="48"/>
                    <a:pt x="27" y="52"/>
                    <a:pt x="22" y="52"/>
                  </a:cubicBezTo>
                  <a:close/>
                  <a:moveTo>
                    <a:pt x="26" y="43"/>
                  </a:moveTo>
                  <a:cubicBezTo>
                    <a:pt x="26" y="45"/>
                    <a:pt x="24" y="47"/>
                    <a:pt x="22" y="47"/>
                  </a:cubicBezTo>
                  <a:cubicBezTo>
                    <a:pt x="19" y="47"/>
                    <a:pt x="17" y="45"/>
                    <a:pt x="17" y="43"/>
                  </a:cubicBezTo>
                  <a:cubicBezTo>
                    <a:pt x="17" y="40"/>
                    <a:pt x="19" y="38"/>
                    <a:pt x="22" y="38"/>
                  </a:cubicBezTo>
                  <a:cubicBezTo>
                    <a:pt x="24" y="38"/>
                    <a:pt x="26" y="40"/>
                    <a:pt x="26" y="43"/>
                  </a:cubicBezTo>
                  <a:close/>
                  <a:moveTo>
                    <a:pt x="47" y="7"/>
                  </a:moveTo>
                  <a:cubicBezTo>
                    <a:pt x="43" y="7"/>
                    <a:pt x="40" y="10"/>
                    <a:pt x="40" y="14"/>
                  </a:cubicBezTo>
                  <a:cubicBezTo>
                    <a:pt x="40" y="18"/>
                    <a:pt x="43" y="21"/>
                    <a:pt x="47" y="21"/>
                  </a:cubicBezTo>
                  <a:cubicBezTo>
                    <a:pt x="51" y="21"/>
                    <a:pt x="54" y="18"/>
                    <a:pt x="54" y="14"/>
                  </a:cubicBezTo>
                  <a:cubicBezTo>
                    <a:pt x="54" y="10"/>
                    <a:pt x="51" y="7"/>
                    <a:pt x="47" y="7"/>
                  </a:cubicBezTo>
                  <a:close/>
                  <a:moveTo>
                    <a:pt x="47" y="19"/>
                  </a:moveTo>
                  <a:cubicBezTo>
                    <a:pt x="44" y="19"/>
                    <a:pt x="42" y="17"/>
                    <a:pt x="42" y="14"/>
                  </a:cubicBezTo>
                  <a:cubicBezTo>
                    <a:pt x="42" y="12"/>
                    <a:pt x="44" y="9"/>
                    <a:pt x="47" y="9"/>
                  </a:cubicBezTo>
                  <a:cubicBezTo>
                    <a:pt x="49" y="9"/>
                    <a:pt x="52" y="12"/>
                    <a:pt x="52" y="14"/>
                  </a:cubicBezTo>
                  <a:cubicBezTo>
                    <a:pt x="52" y="17"/>
                    <a:pt x="49" y="19"/>
                    <a:pt x="47" y="19"/>
                  </a:cubicBezTo>
                  <a:close/>
                  <a:moveTo>
                    <a:pt x="43" y="39"/>
                  </a:moveTo>
                  <a:cubicBezTo>
                    <a:pt x="43" y="38"/>
                    <a:pt x="42" y="38"/>
                    <a:pt x="42" y="38"/>
                  </a:cubicBezTo>
                  <a:cubicBezTo>
                    <a:pt x="42" y="38"/>
                    <a:pt x="42" y="38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7"/>
                  </a:cubicBezTo>
                  <a:cubicBezTo>
                    <a:pt x="39" y="36"/>
                    <a:pt x="40" y="36"/>
                    <a:pt x="40" y="35"/>
                  </a:cubicBezTo>
                  <a:cubicBezTo>
                    <a:pt x="41" y="35"/>
                    <a:pt x="41" y="35"/>
                    <a:pt x="42" y="34"/>
                  </a:cubicBezTo>
                  <a:cubicBezTo>
                    <a:pt x="42" y="33"/>
                    <a:pt x="42" y="33"/>
                    <a:pt x="41" y="32"/>
                  </a:cubicBezTo>
                  <a:cubicBezTo>
                    <a:pt x="40" y="31"/>
                    <a:pt x="39" y="29"/>
                    <a:pt x="38" y="28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5" y="27"/>
                    <a:pt x="35" y="28"/>
                  </a:cubicBezTo>
                  <a:cubicBezTo>
                    <a:pt x="35" y="28"/>
                    <a:pt x="34" y="28"/>
                    <a:pt x="34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2" y="27"/>
                    <a:pt x="32" y="27"/>
                    <a:pt x="32" y="26"/>
                  </a:cubicBezTo>
                  <a:cubicBezTo>
                    <a:pt x="33" y="25"/>
                    <a:pt x="33" y="25"/>
                    <a:pt x="33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0" y="22"/>
                    <a:pt x="28" y="22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1"/>
                    <a:pt x="25" y="21"/>
                    <a:pt x="24" y="22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4" y="24"/>
                    <a:pt x="23" y="24"/>
                    <a:pt x="22" y="24"/>
                  </a:cubicBezTo>
                  <a:cubicBezTo>
                    <a:pt x="21" y="24"/>
                    <a:pt x="20" y="24"/>
                    <a:pt x="20" y="23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19" y="21"/>
                    <a:pt x="19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6" y="22"/>
                    <a:pt x="14" y="22"/>
                    <a:pt x="12" y="23"/>
                  </a:cubicBezTo>
                  <a:cubicBezTo>
                    <a:pt x="12" y="23"/>
                    <a:pt x="12" y="24"/>
                    <a:pt x="11" y="24"/>
                  </a:cubicBezTo>
                  <a:cubicBezTo>
                    <a:pt x="11" y="25"/>
                    <a:pt x="11" y="25"/>
                    <a:pt x="12" y="26"/>
                  </a:cubicBezTo>
                  <a:cubicBezTo>
                    <a:pt x="12" y="27"/>
                    <a:pt x="12" y="27"/>
                    <a:pt x="11" y="28"/>
                  </a:cubicBezTo>
                  <a:cubicBezTo>
                    <a:pt x="11" y="28"/>
                    <a:pt x="11" y="28"/>
                    <a:pt x="10" y="28"/>
                  </a:cubicBezTo>
                  <a:cubicBezTo>
                    <a:pt x="10" y="28"/>
                    <a:pt x="9" y="28"/>
                    <a:pt x="9" y="28"/>
                  </a:cubicBezTo>
                  <a:cubicBezTo>
                    <a:pt x="9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6" y="27"/>
                    <a:pt x="6" y="28"/>
                  </a:cubicBezTo>
                  <a:cubicBezTo>
                    <a:pt x="5" y="29"/>
                    <a:pt x="4" y="31"/>
                    <a:pt x="3" y="32"/>
                  </a:cubicBezTo>
                  <a:cubicBezTo>
                    <a:pt x="2" y="33"/>
                    <a:pt x="2" y="33"/>
                    <a:pt x="2" y="34"/>
                  </a:cubicBezTo>
                  <a:cubicBezTo>
                    <a:pt x="3" y="35"/>
                    <a:pt x="3" y="35"/>
                    <a:pt x="4" y="35"/>
                  </a:cubicBezTo>
                  <a:cubicBezTo>
                    <a:pt x="4" y="36"/>
                    <a:pt x="5" y="36"/>
                    <a:pt x="4" y="37"/>
                  </a:cubicBezTo>
                  <a:cubicBezTo>
                    <a:pt x="4" y="38"/>
                    <a:pt x="4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1" y="39"/>
                    <a:pt x="0" y="39"/>
                    <a:pt x="0" y="40"/>
                  </a:cubicBezTo>
                  <a:cubicBezTo>
                    <a:pt x="0" y="41"/>
                    <a:pt x="0" y="42"/>
                    <a:pt x="0" y="43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1" y="47"/>
                    <a:pt x="1" y="47"/>
                  </a:cubicBezTo>
                  <a:cubicBezTo>
                    <a:pt x="1" y="47"/>
                    <a:pt x="2" y="48"/>
                    <a:pt x="2" y="48"/>
                  </a:cubicBezTo>
                  <a:cubicBezTo>
                    <a:pt x="2" y="48"/>
                    <a:pt x="2" y="48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49"/>
                    <a:pt x="4" y="50"/>
                    <a:pt x="4" y="51"/>
                  </a:cubicBezTo>
                  <a:cubicBezTo>
                    <a:pt x="3" y="51"/>
                    <a:pt x="3" y="51"/>
                    <a:pt x="2" y="52"/>
                  </a:cubicBezTo>
                  <a:cubicBezTo>
                    <a:pt x="2" y="52"/>
                    <a:pt x="2" y="53"/>
                    <a:pt x="3" y="53"/>
                  </a:cubicBezTo>
                  <a:cubicBezTo>
                    <a:pt x="4" y="55"/>
                    <a:pt x="5" y="57"/>
                    <a:pt x="6" y="58"/>
                  </a:cubicBezTo>
                  <a:cubicBezTo>
                    <a:pt x="6" y="58"/>
                    <a:pt x="7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59"/>
                    <a:pt x="9" y="58"/>
                    <a:pt x="9" y="58"/>
                  </a:cubicBezTo>
                  <a:cubicBezTo>
                    <a:pt x="9" y="58"/>
                    <a:pt x="10" y="57"/>
                    <a:pt x="10" y="57"/>
                  </a:cubicBezTo>
                  <a:cubicBezTo>
                    <a:pt x="11" y="57"/>
                    <a:pt x="11" y="58"/>
                    <a:pt x="11" y="58"/>
                  </a:cubicBezTo>
                  <a:cubicBezTo>
                    <a:pt x="12" y="58"/>
                    <a:pt x="12" y="59"/>
                    <a:pt x="12" y="60"/>
                  </a:cubicBezTo>
                  <a:cubicBezTo>
                    <a:pt x="11" y="60"/>
                    <a:pt x="11" y="61"/>
                    <a:pt x="11" y="61"/>
                  </a:cubicBezTo>
                  <a:cubicBezTo>
                    <a:pt x="12" y="62"/>
                    <a:pt x="12" y="62"/>
                    <a:pt x="12" y="63"/>
                  </a:cubicBezTo>
                  <a:cubicBezTo>
                    <a:pt x="14" y="64"/>
                    <a:pt x="16" y="64"/>
                    <a:pt x="18" y="65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9" y="65"/>
                    <a:pt x="19" y="64"/>
                    <a:pt x="20" y="64"/>
                  </a:cubicBezTo>
                  <a:cubicBezTo>
                    <a:pt x="20" y="64"/>
                    <a:pt x="20" y="63"/>
                    <a:pt x="20" y="63"/>
                  </a:cubicBezTo>
                  <a:cubicBezTo>
                    <a:pt x="20" y="62"/>
                    <a:pt x="21" y="61"/>
                    <a:pt x="22" y="61"/>
                  </a:cubicBezTo>
                  <a:cubicBezTo>
                    <a:pt x="23" y="61"/>
                    <a:pt x="24" y="62"/>
                    <a:pt x="24" y="63"/>
                  </a:cubicBezTo>
                  <a:cubicBezTo>
                    <a:pt x="24" y="63"/>
                    <a:pt x="24" y="64"/>
                    <a:pt x="24" y="64"/>
                  </a:cubicBezTo>
                  <a:cubicBezTo>
                    <a:pt x="25" y="64"/>
                    <a:pt x="25" y="65"/>
                    <a:pt x="26" y="65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8" y="64"/>
                    <a:pt x="30" y="64"/>
                    <a:pt x="32" y="63"/>
                  </a:cubicBezTo>
                  <a:cubicBezTo>
                    <a:pt x="32" y="62"/>
                    <a:pt x="32" y="62"/>
                    <a:pt x="33" y="61"/>
                  </a:cubicBezTo>
                  <a:cubicBezTo>
                    <a:pt x="33" y="61"/>
                    <a:pt x="33" y="60"/>
                    <a:pt x="32" y="60"/>
                  </a:cubicBezTo>
                  <a:cubicBezTo>
                    <a:pt x="32" y="59"/>
                    <a:pt x="32" y="58"/>
                    <a:pt x="33" y="58"/>
                  </a:cubicBezTo>
                  <a:cubicBezTo>
                    <a:pt x="33" y="58"/>
                    <a:pt x="33" y="57"/>
                    <a:pt x="34" y="57"/>
                  </a:cubicBezTo>
                  <a:cubicBezTo>
                    <a:pt x="34" y="57"/>
                    <a:pt x="35" y="58"/>
                    <a:pt x="35" y="58"/>
                  </a:cubicBezTo>
                  <a:cubicBezTo>
                    <a:pt x="35" y="58"/>
                    <a:pt x="36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8"/>
                    <a:pt x="38" y="58"/>
                  </a:cubicBezTo>
                  <a:cubicBezTo>
                    <a:pt x="39" y="57"/>
                    <a:pt x="40" y="55"/>
                    <a:pt x="41" y="53"/>
                  </a:cubicBezTo>
                  <a:cubicBezTo>
                    <a:pt x="42" y="53"/>
                    <a:pt x="42" y="52"/>
                    <a:pt x="42" y="52"/>
                  </a:cubicBezTo>
                  <a:cubicBezTo>
                    <a:pt x="41" y="51"/>
                    <a:pt x="41" y="51"/>
                    <a:pt x="40" y="51"/>
                  </a:cubicBezTo>
                  <a:cubicBezTo>
                    <a:pt x="40" y="50"/>
                    <a:pt x="39" y="49"/>
                    <a:pt x="40" y="49"/>
                  </a:cubicBezTo>
                  <a:cubicBezTo>
                    <a:pt x="40" y="48"/>
                    <a:pt x="40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2" y="48"/>
                    <a:pt x="43" y="47"/>
                    <a:pt x="43" y="47"/>
                  </a:cubicBezTo>
                  <a:cubicBezTo>
                    <a:pt x="43" y="47"/>
                    <a:pt x="44" y="46"/>
                    <a:pt x="44" y="46"/>
                  </a:cubicBezTo>
                  <a:cubicBezTo>
                    <a:pt x="44" y="45"/>
                    <a:pt x="44" y="44"/>
                    <a:pt x="44" y="43"/>
                  </a:cubicBezTo>
                  <a:cubicBezTo>
                    <a:pt x="44" y="42"/>
                    <a:pt x="44" y="41"/>
                    <a:pt x="44" y="40"/>
                  </a:cubicBezTo>
                  <a:cubicBezTo>
                    <a:pt x="44" y="39"/>
                    <a:pt x="43" y="39"/>
                    <a:pt x="43" y="39"/>
                  </a:cubicBezTo>
                  <a:close/>
                  <a:moveTo>
                    <a:pt x="37" y="48"/>
                  </a:moveTo>
                  <a:cubicBezTo>
                    <a:pt x="36" y="50"/>
                    <a:pt x="37" y="52"/>
                    <a:pt x="38" y="53"/>
                  </a:cubicBezTo>
                  <a:cubicBezTo>
                    <a:pt x="38" y="54"/>
                    <a:pt x="37" y="54"/>
                    <a:pt x="36" y="55"/>
                  </a:cubicBezTo>
                  <a:cubicBezTo>
                    <a:pt x="35" y="54"/>
                    <a:pt x="33" y="54"/>
                    <a:pt x="31" y="55"/>
                  </a:cubicBezTo>
                  <a:cubicBezTo>
                    <a:pt x="29" y="57"/>
                    <a:pt x="29" y="59"/>
                    <a:pt x="29" y="60"/>
                  </a:cubicBezTo>
                  <a:cubicBezTo>
                    <a:pt x="28" y="61"/>
                    <a:pt x="27" y="61"/>
                    <a:pt x="26" y="61"/>
                  </a:cubicBezTo>
                  <a:cubicBezTo>
                    <a:pt x="26" y="60"/>
                    <a:pt x="24" y="58"/>
                    <a:pt x="22" y="58"/>
                  </a:cubicBezTo>
                  <a:cubicBezTo>
                    <a:pt x="20" y="58"/>
                    <a:pt x="18" y="60"/>
                    <a:pt x="18" y="61"/>
                  </a:cubicBezTo>
                  <a:cubicBezTo>
                    <a:pt x="17" y="61"/>
                    <a:pt x="16" y="61"/>
                    <a:pt x="15" y="60"/>
                  </a:cubicBezTo>
                  <a:cubicBezTo>
                    <a:pt x="15" y="59"/>
                    <a:pt x="15" y="57"/>
                    <a:pt x="13" y="55"/>
                  </a:cubicBezTo>
                  <a:cubicBezTo>
                    <a:pt x="11" y="54"/>
                    <a:pt x="9" y="54"/>
                    <a:pt x="8" y="55"/>
                  </a:cubicBezTo>
                  <a:cubicBezTo>
                    <a:pt x="7" y="54"/>
                    <a:pt x="6" y="54"/>
                    <a:pt x="6" y="53"/>
                  </a:cubicBezTo>
                  <a:cubicBezTo>
                    <a:pt x="7" y="52"/>
                    <a:pt x="8" y="50"/>
                    <a:pt x="7" y="48"/>
                  </a:cubicBezTo>
                  <a:cubicBezTo>
                    <a:pt x="7" y="46"/>
                    <a:pt x="5" y="44"/>
                    <a:pt x="3" y="44"/>
                  </a:cubicBezTo>
                  <a:cubicBezTo>
                    <a:pt x="3" y="44"/>
                    <a:pt x="3" y="43"/>
                    <a:pt x="3" y="43"/>
                  </a:cubicBezTo>
                  <a:cubicBezTo>
                    <a:pt x="3" y="42"/>
                    <a:pt x="3" y="42"/>
                    <a:pt x="3" y="41"/>
                  </a:cubicBezTo>
                  <a:cubicBezTo>
                    <a:pt x="5" y="41"/>
                    <a:pt x="7" y="40"/>
                    <a:pt x="7" y="38"/>
                  </a:cubicBezTo>
                  <a:cubicBezTo>
                    <a:pt x="8" y="36"/>
                    <a:pt x="7" y="34"/>
                    <a:pt x="6" y="33"/>
                  </a:cubicBezTo>
                  <a:cubicBezTo>
                    <a:pt x="6" y="32"/>
                    <a:pt x="7" y="31"/>
                    <a:pt x="8" y="30"/>
                  </a:cubicBezTo>
                  <a:cubicBezTo>
                    <a:pt x="9" y="32"/>
                    <a:pt x="11" y="32"/>
                    <a:pt x="13" y="30"/>
                  </a:cubicBezTo>
                  <a:cubicBezTo>
                    <a:pt x="15" y="29"/>
                    <a:pt x="15" y="27"/>
                    <a:pt x="15" y="25"/>
                  </a:cubicBezTo>
                  <a:cubicBezTo>
                    <a:pt x="16" y="25"/>
                    <a:pt x="17" y="25"/>
                    <a:pt x="18" y="24"/>
                  </a:cubicBezTo>
                  <a:cubicBezTo>
                    <a:pt x="18" y="26"/>
                    <a:pt x="20" y="27"/>
                    <a:pt x="22" y="27"/>
                  </a:cubicBezTo>
                  <a:cubicBezTo>
                    <a:pt x="24" y="27"/>
                    <a:pt x="26" y="26"/>
                    <a:pt x="26" y="24"/>
                  </a:cubicBezTo>
                  <a:cubicBezTo>
                    <a:pt x="27" y="25"/>
                    <a:pt x="28" y="25"/>
                    <a:pt x="29" y="25"/>
                  </a:cubicBezTo>
                  <a:cubicBezTo>
                    <a:pt x="29" y="27"/>
                    <a:pt x="29" y="29"/>
                    <a:pt x="31" y="30"/>
                  </a:cubicBezTo>
                  <a:cubicBezTo>
                    <a:pt x="33" y="32"/>
                    <a:pt x="35" y="32"/>
                    <a:pt x="36" y="30"/>
                  </a:cubicBezTo>
                  <a:cubicBezTo>
                    <a:pt x="37" y="31"/>
                    <a:pt x="38" y="32"/>
                    <a:pt x="38" y="33"/>
                  </a:cubicBezTo>
                  <a:cubicBezTo>
                    <a:pt x="37" y="34"/>
                    <a:pt x="36" y="36"/>
                    <a:pt x="37" y="38"/>
                  </a:cubicBezTo>
                  <a:cubicBezTo>
                    <a:pt x="37" y="40"/>
                    <a:pt x="39" y="41"/>
                    <a:pt x="41" y="41"/>
                  </a:cubicBezTo>
                  <a:cubicBezTo>
                    <a:pt x="41" y="42"/>
                    <a:pt x="41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4"/>
                    <a:pt x="37" y="46"/>
                    <a:pt x="37" y="48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1"/>
                    <a:pt x="61" y="11"/>
                  </a:cubicBezTo>
                  <a:cubicBezTo>
                    <a:pt x="60" y="11"/>
                    <a:pt x="60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0"/>
                    <a:pt x="60" y="10"/>
                    <a:pt x="60" y="9"/>
                  </a:cubicBezTo>
                  <a:cubicBezTo>
                    <a:pt x="60" y="9"/>
                    <a:pt x="60" y="8"/>
                    <a:pt x="60" y="7"/>
                  </a:cubicBezTo>
                  <a:cubicBezTo>
                    <a:pt x="59" y="6"/>
                    <a:pt x="58" y="5"/>
                    <a:pt x="57" y="4"/>
                  </a:cubicBezTo>
                  <a:cubicBezTo>
                    <a:pt x="57" y="4"/>
                    <a:pt x="57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5" y="3"/>
                    <a:pt x="54" y="2"/>
                  </a:cubicBezTo>
                  <a:cubicBezTo>
                    <a:pt x="54" y="2"/>
                    <a:pt x="54" y="1"/>
                    <a:pt x="53" y="1"/>
                  </a:cubicBezTo>
                  <a:cubicBezTo>
                    <a:pt x="52" y="1"/>
                    <a:pt x="51" y="0"/>
                    <a:pt x="5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48" y="1"/>
                    <a:pt x="47" y="1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1"/>
                    <a:pt x="46" y="1"/>
                    <a:pt x="46" y="0"/>
                  </a:cubicBezTo>
                  <a:cubicBezTo>
                    <a:pt x="46" y="0"/>
                    <a:pt x="45" y="0"/>
                    <a:pt x="45" y="0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3" y="0"/>
                    <a:pt x="42" y="1"/>
                    <a:pt x="41" y="1"/>
                  </a:cubicBezTo>
                  <a:cubicBezTo>
                    <a:pt x="40" y="1"/>
                    <a:pt x="40" y="2"/>
                    <a:pt x="40" y="2"/>
                  </a:cubicBezTo>
                  <a:cubicBezTo>
                    <a:pt x="40" y="3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5"/>
                    <a:pt x="35" y="6"/>
                    <a:pt x="34" y="7"/>
                  </a:cubicBezTo>
                  <a:cubicBezTo>
                    <a:pt x="34" y="8"/>
                    <a:pt x="34" y="9"/>
                    <a:pt x="34" y="9"/>
                  </a:cubicBezTo>
                  <a:cubicBezTo>
                    <a:pt x="34" y="10"/>
                    <a:pt x="35" y="10"/>
                    <a:pt x="35" y="10"/>
                  </a:cubicBezTo>
                  <a:cubicBezTo>
                    <a:pt x="35" y="10"/>
                    <a:pt x="35" y="10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11"/>
                    <a:pt x="33" y="12"/>
                    <a:pt x="33" y="12"/>
                  </a:cubicBezTo>
                  <a:cubicBezTo>
                    <a:pt x="33" y="13"/>
                    <a:pt x="33" y="14"/>
                    <a:pt x="33" y="14"/>
                  </a:cubicBezTo>
                  <a:cubicBezTo>
                    <a:pt x="33" y="15"/>
                    <a:pt x="33" y="16"/>
                    <a:pt x="33" y="16"/>
                  </a:cubicBezTo>
                  <a:cubicBezTo>
                    <a:pt x="33" y="17"/>
                    <a:pt x="33" y="17"/>
                    <a:pt x="33" y="18"/>
                  </a:cubicBezTo>
                  <a:cubicBezTo>
                    <a:pt x="34" y="18"/>
                    <a:pt x="34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9"/>
                    <a:pt x="34" y="19"/>
                    <a:pt x="34" y="20"/>
                  </a:cubicBezTo>
                  <a:cubicBezTo>
                    <a:pt x="34" y="20"/>
                    <a:pt x="34" y="21"/>
                    <a:pt x="34" y="21"/>
                  </a:cubicBezTo>
                  <a:cubicBezTo>
                    <a:pt x="35" y="22"/>
                    <a:pt x="36" y="23"/>
                    <a:pt x="37" y="24"/>
                  </a:cubicBezTo>
                  <a:cubicBezTo>
                    <a:pt x="37" y="25"/>
                    <a:pt x="37" y="25"/>
                    <a:pt x="38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9" y="25"/>
                    <a:pt x="39" y="25"/>
                    <a:pt x="39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5"/>
                  </a:cubicBezTo>
                  <a:cubicBezTo>
                    <a:pt x="40" y="25"/>
                    <a:pt x="40" y="26"/>
                    <a:pt x="40" y="26"/>
                  </a:cubicBezTo>
                  <a:cubicBezTo>
                    <a:pt x="40" y="27"/>
                    <a:pt x="40" y="27"/>
                    <a:pt x="41" y="27"/>
                  </a:cubicBezTo>
                  <a:cubicBezTo>
                    <a:pt x="42" y="28"/>
                    <a:pt x="43" y="28"/>
                    <a:pt x="44" y="2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29"/>
                    <a:pt x="46" y="28"/>
                    <a:pt x="46" y="28"/>
                  </a:cubicBezTo>
                  <a:cubicBezTo>
                    <a:pt x="46" y="28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8" y="28"/>
                    <a:pt x="48" y="28"/>
                  </a:cubicBezTo>
                  <a:cubicBezTo>
                    <a:pt x="48" y="28"/>
                    <a:pt x="49" y="29"/>
                    <a:pt x="49" y="29"/>
                  </a:cubicBezTo>
                  <a:cubicBezTo>
                    <a:pt x="49" y="29"/>
                    <a:pt x="49" y="29"/>
                    <a:pt x="50" y="29"/>
                  </a:cubicBezTo>
                  <a:cubicBezTo>
                    <a:pt x="51" y="28"/>
                    <a:pt x="52" y="28"/>
                    <a:pt x="53" y="27"/>
                  </a:cubicBezTo>
                  <a:cubicBezTo>
                    <a:pt x="54" y="27"/>
                    <a:pt x="54" y="27"/>
                    <a:pt x="54" y="26"/>
                  </a:cubicBezTo>
                  <a:cubicBezTo>
                    <a:pt x="55" y="26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5" y="24"/>
                  </a:cubicBezTo>
                  <a:cubicBezTo>
                    <a:pt x="55" y="25"/>
                    <a:pt x="55" y="25"/>
                    <a:pt x="56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7" y="25"/>
                    <a:pt x="57" y="25"/>
                    <a:pt x="57" y="24"/>
                  </a:cubicBezTo>
                  <a:cubicBezTo>
                    <a:pt x="58" y="23"/>
                    <a:pt x="59" y="22"/>
                    <a:pt x="60" y="21"/>
                  </a:cubicBezTo>
                  <a:cubicBezTo>
                    <a:pt x="60" y="21"/>
                    <a:pt x="60" y="20"/>
                    <a:pt x="60" y="20"/>
                  </a:cubicBezTo>
                  <a:cubicBezTo>
                    <a:pt x="60" y="19"/>
                    <a:pt x="59" y="19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1" y="17"/>
                    <a:pt x="61" y="17"/>
                    <a:pt x="61" y="16"/>
                  </a:cubicBezTo>
                  <a:cubicBezTo>
                    <a:pt x="61" y="16"/>
                    <a:pt x="62" y="15"/>
                    <a:pt x="62" y="14"/>
                  </a:cubicBezTo>
                  <a:cubicBezTo>
                    <a:pt x="62" y="14"/>
                    <a:pt x="61" y="13"/>
                    <a:pt x="61" y="12"/>
                  </a:cubicBezTo>
                  <a:close/>
                  <a:moveTo>
                    <a:pt x="58" y="15"/>
                  </a:moveTo>
                  <a:cubicBezTo>
                    <a:pt x="57" y="15"/>
                    <a:pt x="56" y="16"/>
                    <a:pt x="56" y="17"/>
                  </a:cubicBezTo>
                  <a:cubicBezTo>
                    <a:pt x="55" y="18"/>
                    <a:pt x="56" y="20"/>
                    <a:pt x="57" y="21"/>
                  </a:cubicBezTo>
                  <a:cubicBezTo>
                    <a:pt x="56" y="21"/>
                    <a:pt x="56" y="21"/>
                    <a:pt x="56" y="22"/>
                  </a:cubicBezTo>
                  <a:cubicBezTo>
                    <a:pt x="55" y="21"/>
                    <a:pt x="53" y="21"/>
                    <a:pt x="52" y="22"/>
                  </a:cubicBezTo>
                  <a:cubicBezTo>
                    <a:pt x="51" y="23"/>
                    <a:pt x="51" y="24"/>
                    <a:pt x="51" y="25"/>
                  </a:cubicBezTo>
                  <a:cubicBezTo>
                    <a:pt x="51" y="25"/>
                    <a:pt x="50" y="25"/>
                    <a:pt x="50" y="25"/>
                  </a:cubicBezTo>
                  <a:cubicBezTo>
                    <a:pt x="49" y="24"/>
                    <a:pt x="48" y="24"/>
                    <a:pt x="47" y="24"/>
                  </a:cubicBezTo>
                  <a:cubicBezTo>
                    <a:pt x="46" y="24"/>
                    <a:pt x="45" y="24"/>
                    <a:pt x="44" y="25"/>
                  </a:cubicBezTo>
                  <a:cubicBezTo>
                    <a:pt x="44" y="25"/>
                    <a:pt x="43" y="25"/>
                    <a:pt x="43" y="25"/>
                  </a:cubicBezTo>
                  <a:cubicBezTo>
                    <a:pt x="43" y="24"/>
                    <a:pt x="43" y="23"/>
                    <a:pt x="42" y="22"/>
                  </a:cubicBezTo>
                  <a:cubicBezTo>
                    <a:pt x="41" y="21"/>
                    <a:pt x="39" y="21"/>
                    <a:pt x="38" y="22"/>
                  </a:cubicBezTo>
                  <a:cubicBezTo>
                    <a:pt x="38" y="21"/>
                    <a:pt x="38" y="21"/>
                    <a:pt x="37" y="21"/>
                  </a:cubicBezTo>
                  <a:cubicBezTo>
                    <a:pt x="38" y="20"/>
                    <a:pt x="39" y="18"/>
                    <a:pt x="38" y="17"/>
                  </a:cubicBezTo>
                  <a:cubicBezTo>
                    <a:pt x="38" y="16"/>
                    <a:pt x="37" y="15"/>
                    <a:pt x="36" y="15"/>
                  </a:cubicBezTo>
                  <a:cubicBezTo>
                    <a:pt x="36" y="15"/>
                    <a:pt x="36" y="15"/>
                    <a:pt x="36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4"/>
                    <a:pt x="38" y="13"/>
                    <a:pt x="38" y="11"/>
                  </a:cubicBezTo>
                  <a:cubicBezTo>
                    <a:pt x="39" y="10"/>
                    <a:pt x="38" y="9"/>
                    <a:pt x="37" y="8"/>
                  </a:cubicBezTo>
                  <a:cubicBezTo>
                    <a:pt x="38" y="8"/>
                    <a:pt x="38" y="7"/>
                    <a:pt x="38" y="7"/>
                  </a:cubicBezTo>
                  <a:cubicBezTo>
                    <a:pt x="39" y="8"/>
                    <a:pt x="41" y="8"/>
                    <a:pt x="42" y="7"/>
                  </a:cubicBezTo>
                  <a:cubicBezTo>
                    <a:pt x="43" y="6"/>
                    <a:pt x="43" y="5"/>
                    <a:pt x="43" y="4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5" y="4"/>
                    <a:pt x="46" y="5"/>
                    <a:pt x="47" y="5"/>
                  </a:cubicBezTo>
                  <a:cubicBezTo>
                    <a:pt x="48" y="5"/>
                    <a:pt x="49" y="4"/>
                    <a:pt x="50" y="3"/>
                  </a:cubicBezTo>
                  <a:cubicBezTo>
                    <a:pt x="50" y="3"/>
                    <a:pt x="51" y="3"/>
                    <a:pt x="51" y="4"/>
                  </a:cubicBezTo>
                  <a:cubicBezTo>
                    <a:pt x="51" y="5"/>
                    <a:pt x="51" y="6"/>
                    <a:pt x="52" y="7"/>
                  </a:cubicBezTo>
                  <a:cubicBezTo>
                    <a:pt x="53" y="8"/>
                    <a:pt x="55" y="8"/>
                    <a:pt x="56" y="7"/>
                  </a:cubicBezTo>
                  <a:cubicBezTo>
                    <a:pt x="56" y="7"/>
                    <a:pt x="56" y="8"/>
                    <a:pt x="57" y="8"/>
                  </a:cubicBezTo>
                  <a:cubicBezTo>
                    <a:pt x="56" y="9"/>
                    <a:pt x="55" y="10"/>
                    <a:pt x="56" y="11"/>
                  </a:cubicBezTo>
                  <a:cubicBezTo>
                    <a:pt x="56" y="13"/>
                    <a:pt x="57" y="14"/>
                    <a:pt x="58" y="14"/>
                  </a:cubicBezTo>
                  <a:cubicBezTo>
                    <a:pt x="58" y="14"/>
                    <a:pt x="59" y="14"/>
                    <a:pt x="59" y="14"/>
                  </a:cubicBezTo>
                  <a:cubicBezTo>
                    <a:pt x="59" y="15"/>
                    <a:pt x="58" y="15"/>
                    <a:pt x="58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0" name="Freeform 30"/>
            <p:cNvSpPr>
              <a:spLocks noEditPoints="1"/>
            </p:cNvSpPr>
            <p:nvPr/>
          </p:nvSpPr>
          <p:spPr bwMode="auto">
            <a:xfrm>
              <a:off x="5147268" y="5467123"/>
              <a:ext cx="299883" cy="284634"/>
            </a:xfrm>
            <a:custGeom>
              <a:avLst/>
              <a:gdLst>
                <a:gd name="T0" fmla="*/ 75 w 75"/>
                <a:gd name="T1" fmla="*/ 27 h 71"/>
                <a:gd name="T2" fmla="*/ 69 w 75"/>
                <a:gd name="T3" fmla="*/ 14 h 71"/>
                <a:gd name="T4" fmla="*/ 64 w 75"/>
                <a:gd name="T5" fmla="*/ 0 h 71"/>
                <a:gd name="T6" fmla="*/ 5 w 75"/>
                <a:gd name="T7" fmla="*/ 11 h 71"/>
                <a:gd name="T8" fmla="*/ 1 w 75"/>
                <a:gd name="T9" fmla="*/ 26 h 71"/>
                <a:gd name="T10" fmla="*/ 0 w 75"/>
                <a:gd name="T11" fmla="*/ 31 h 71"/>
                <a:gd name="T12" fmla="*/ 1 w 75"/>
                <a:gd name="T13" fmla="*/ 65 h 71"/>
                <a:gd name="T14" fmla="*/ 70 w 75"/>
                <a:gd name="T15" fmla="*/ 71 h 71"/>
                <a:gd name="T16" fmla="*/ 70 w 75"/>
                <a:gd name="T17" fmla="*/ 61 h 71"/>
                <a:gd name="T18" fmla="*/ 4 w 75"/>
                <a:gd name="T19" fmla="*/ 26 h 71"/>
                <a:gd name="T20" fmla="*/ 71 w 75"/>
                <a:gd name="T21" fmla="*/ 26 h 71"/>
                <a:gd name="T22" fmla="*/ 58 w 75"/>
                <a:gd name="T23" fmla="*/ 33 h 71"/>
                <a:gd name="T24" fmla="*/ 54 w 75"/>
                <a:gd name="T25" fmla="*/ 28 h 71"/>
                <a:gd name="T26" fmla="*/ 52 w 75"/>
                <a:gd name="T27" fmla="*/ 31 h 71"/>
                <a:gd name="T28" fmla="*/ 44 w 75"/>
                <a:gd name="T29" fmla="*/ 31 h 71"/>
                <a:gd name="T30" fmla="*/ 52 w 75"/>
                <a:gd name="T31" fmla="*/ 31 h 71"/>
                <a:gd name="T32" fmla="*/ 37 w 75"/>
                <a:gd name="T33" fmla="*/ 33 h 71"/>
                <a:gd name="T34" fmla="*/ 42 w 75"/>
                <a:gd name="T35" fmla="*/ 28 h 71"/>
                <a:gd name="T36" fmla="*/ 28 w 75"/>
                <a:gd name="T37" fmla="*/ 33 h 71"/>
                <a:gd name="T38" fmla="*/ 23 w 75"/>
                <a:gd name="T39" fmla="*/ 28 h 71"/>
                <a:gd name="T40" fmla="*/ 21 w 75"/>
                <a:gd name="T41" fmla="*/ 28 h 71"/>
                <a:gd name="T42" fmla="*/ 17 w 75"/>
                <a:gd name="T43" fmla="*/ 33 h 71"/>
                <a:gd name="T44" fmla="*/ 21 w 75"/>
                <a:gd name="T45" fmla="*/ 28 h 71"/>
                <a:gd name="T46" fmla="*/ 18 w 75"/>
                <a:gd name="T47" fmla="*/ 35 h 71"/>
                <a:gd name="T48" fmla="*/ 28 w 75"/>
                <a:gd name="T49" fmla="*/ 35 h 71"/>
                <a:gd name="T50" fmla="*/ 38 w 75"/>
                <a:gd name="T51" fmla="*/ 35 h 71"/>
                <a:gd name="T52" fmla="*/ 48 w 75"/>
                <a:gd name="T53" fmla="*/ 35 h 71"/>
                <a:gd name="T54" fmla="*/ 58 w 75"/>
                <a:gd name="T55" fmla="*/ 35 h 71"/>
                <a:gd name="T56" fmla="*/ 67 w 75"/>
                <a:gd name="T57" fmla="*/ 62 h 71"/>
                <a:gd name="T58" fmla="*/ 29 w 75"/>
                <a:gd name="T59" fmla="*/ 40 h 71"/>
                <a:gd name="T60" fmla="*/ 13 w 75"/>
                <a:gd name="T61" fmla="*/ 62 h 71"/>
                <a:gd name="T62" fmla="*/ 12 w 75"/>
                <a:gd name="T63" fmla="*/ 33 h 71"/>
                <a:gd name="T64" fmla="*/ 28 w 75"/>
                <a:gd name="T65" fmla="*/ 42 h 71"/>
                <a:gd name="T66" fmla="*/ 68 w 75"/>
                <a:gd name="T67" fmla="*/ 33 h 71"/>
                <a:gd name="T68" fmla="*/ 64 w 75"/>
                <a:gd name="T69" fmla="*/ 28 h 71"/>
                <a:gd name="T70" fmla="*/ 68 w 75"/>
                <a:gd name="T71" fmla="*/ 33 h 71"/>
                <a:gd name="T72" fmla="*/ 11 w 75"/>
                <a:gd name="T73" fmla="*/ 14 h 71"/>
                <a:gd name="T74" fmla="*/ 11 w 75"/>
                <a:gd name="T75" fmla="*/ 3 h 71"/>
                <a:gd name="T76" fmla="*/ 67 w 75"/>
                <a:gd name="T77" fmla="*/ 11 h 71"/>
                <a:gd name="T78" fmla="*/ 11 w 75"/>
                <a:gd name="T79" fmla="*/ 31 h 71"/>
                <a:gd name="T80" fmla="*/ 3 w 75"/>
                <a:gd name="T81" fmla="*/ 31 h 71"/>
                <a:gd name="T82" fmla="*/ 4 w 75"/>
                <a:gd name="T83" fmla="*/ 65 h 71"/>
                <a:gd name="T84" fmla="*/ 29 w 75"/>
                <a:gd name="T85" fmla="*/ 64 h 71"/>
                <a:gd name="T86" fmla="*/ 71 w 75"/>
                <a:gd name="T87" fmla="*/ 67 h 71"/>
                <a:gd name="T88" fmla="*/ 4 w 75"/>
                <a:gd name="T89" fmla="*/ 67 h 71"/>
                <a:gd name="T90" fmla="*/ 62 w 75"/>
                <a:gd name="T91" fmla="*/ 56 h 71"/>
                <a:gd name="T92" fmla="*/ 39 w 75"/>
                <a:gd name="T93" fmla="*/ 40 h 71"/>
                <a:gd name="T94" fmla="*/ 39 w 75"/>
                <a:gd name="T95" fmla="*/ 57 h 71"/>
                <a:gd name="T96" fmla="*/ 60 w 75"/>
                <a:gd name="T97" fmla="*/ 5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5" h="71">
                  <a:moveTo>
                    <a:pt x="75" y="31"/>
                  </a:move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6"/>
                    <a:pt x="75" y="26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9" y="14"/>
                    <a:pt x="69" y="14"/>
                  </a:cubicBezTo>
                  <a:cubicBezTo>
                    <a:pt x="70" y="13"/>
                    <a:pt x="70" y="12"/>
                    <a:pt x="70" y="11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70" y="2"/>
                    <a:pt x="67" y="0"/>
                    <a:pt x="6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8" y="0"/>
                    <a:pt x="5" y="2"/>
                    <a:pt x="5" y="5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2"/>
                    <a:pt x="5" y="13"/>
                    <a:pt x="6" y="14"/>
                  </a:cubicBezTo>
                  <a:cubicBezTo>
                    <a:pt x="6" y="14"/>
                    <a:pt x="6" y="14"/>
                    <a:pt x="5" y="1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6"/>
                    <a:pt x="0" y="27"/>
                    <a:pt x="0" y="27"/>
                  </a:cubicBezTo>
                  <a:cubicBezTo>
                    <a:pt x="0" y="27"/>
                    <a:pt x="0" y="27"/>
                    <a:pt x="0" y="2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2" y="36"/>
                    <a:pt x="5" y="36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3" y="61"/>
                    <a:pt x="1" y="63"/>
                    <a:pt x="1" y="65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9"/>
                    <a:pt x="3" y="71"/>
                    <a:pt x="6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2" y="71"/>
                    <a:pt x="74" y="69"/>
                    <a:pt x="74" y="67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4" y="63"/>
                    <a:pt x="72" y="61"/>
                    <a:pt x="70" y="61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3" y="36"/>
                    <a:pt x="75" y="33"/>
                    <a:pt x="75" y="31"/>
                  </a:cubicBezTo>
                  <a:close/>
                  <a:moveTo>
                    <a:pt x="4" y="2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71" y="26"/>
                    <a:pt x="71" y="26"/>
                    <a:pt x="71" y="26"/>
                  </a:cubicBezTo>
                  <a:lnTo>
                    <a:pt x="4" y="26"/>
                  </a:lnTo>
                  <a:close/>
                  <a:moveTo>
                    <a:pt x="62" y="31"/>
                  </a:moveTo>
                  <a:cubicBezTo>
                    <a:pt x="62" y="32"/>
                    <a:pt x="60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5" y="33"/>
                    <a:pt x="54" y="32"/>
                    <a:pt x="54" y="31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62" y="28"/>
                    <a:pt x="62" y="28"/>
                    <a:pt x="62" y="28"/>
                  </a:cubicBezTo>
                  <a:lnTo>
                    <a:pt x="62" y="31"/>
                  </a:lnTo>
                  <a:close/>
                  <a:moveTo>
                    <a:pt x="52" y="31"/>
                  </a:moveTo>
                  <a:cubicBezTo>
                    <a:pt x="52" y="32"/>
                    <a:pt x="50" y="33"/>
                    <a:pt x="48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5" y="33"/>
                    <a:pt x="44" y="32"/>
                    <a:pt x="44" y="31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52" y="28"/>
                    <a:pt x="52" y="28"/>
                    <a:pt x="52" y="28"/>
                  </a:cubicBezTo>
                  <a:lnTo>
                    <a:pt x="52" y="31"/>
                  </a:lnTo>
                  <a:close/>
                  <a:moveTo>
                    <a:pt x="42" y="31"/>
                  </a:moveTo>
                  <a:cubicBezTo>
                    <a:pt x="42" y="32"/>
                    <a:pt x="40" y="33"/>
                    <a:pt x="38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5" y="33"/>
                    <a:pt x="34" y="32"/>
                    <a:pt x="34" y="31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42" y="28"/>
                    <a:pt x="42" y="28"/>
                    <a:pt x="42" y="28"/>
                  </a:cubicBezTo>
                  <a:lnTo>
                    <a:pt x="42" y="31"/>
                  </a:lnTo>
                  <a:close/>
                  <a:moveTo>
                    <a:pt x="32" y="31"/>
                  </a:moveTo>
                  <a:cubicBezTo>
                    <a:pt x="32" y="32"/>
                    <a:pt x="30" y="33"/>
                    <a:pt x="28" y="3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5" y="33"/>
                    <a:pt x="23" y="32"/>
                    <a:pt x="23" y="31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32" y="28"/>
                    <a:pt x="32" y="28"/>
                    <a:pt x="32" y="28"/>
                  </a:cubicBezTo>
                  <a:lnTo>
                    <a:pt x="32" y="31"/>
                  </a:lnTo>
                  <a:close/>
                  <a:moveTo>
                    <a:pt x="21" y="28"/>
                  </a:moveTo>
                  <a:cubicBezTo>
                    <a:pt x="21" y="31"/>
                    <a:pt x="21" y="31"/>
                    <a:pt x="21" y="31"/>
                  </a:cubicBezTo>
                  <a:cubicBezTo>
                    <a:pt x="21" y="32"/>
                    <a:pt x="20" y="33"/>
                    <a:pt x="18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5" y="33"/>
                    <a:pt x="13" y="32"/>
                    <a:pt x="13" y="31"/>
                  </a:cubicBezTo>
                  <a:cubicBezTo>
                    <a:pt x="13" y="28"/>
                    <a:pt x="13" y="28"/>
                    <a:pt x="13" y="28"/>
                  </a:cubicBezTo>
                  <a:lnTo>
                    <a:pt x="21" y="28"/>
                  </a:lnTo>
                  <a:close/>
                  <a:moveTo>
                    <a:pt x="12" y="33"/>
                  </a:moveTo>
                  <a:cubicBezTo>
                    <a:pt x="13" y="35"/>
                    <a:pt x="15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5"/>
                    <a:pt x="21" y="35"/>
                    <a:pt x="22" y="33"/>
                  </a:cubicBezTo>
                  <a:cubicBezTo>
                    <a:pt x="23" y="35"/>
                    <a:pt x="25" y="35"/>
                    <a:pt x="27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30" y="35"/>
                    <a:pt x="32" y="35"/>
                    <a:pt x="33" y="33"/>
                  </a:cubicBezTo>
                  <a:cubicBezTo>
                    <a:pt x="34" y="35"/>
                    <a:pt x="35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2" y="35"/>
                    <a:pt x="43" y="33"/>
                  </a:cubicBezTo>
                  <a:cubicBezTo>
                    <a:pt x="44" y="35"/>
                    <a:pt x="45" y="35"/>
                    <a:pt x="47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50" y="35"/>
                    <a:pt x="52" y="35"/>
                    <a:pt x="53" y="33"/>
                  </a:cubicBezTo>
                  <a:cubicBezTo>
                    <a:pt x="54" y="35"/>
                    <a:pt x="55" y="35"/>
                    <a:pt x="57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60" y="35"/>
                    <a:pt x="62" y="35"/>
                    <a:pt x="63" y="33"/>
                  </a:cubicBezTo>
                  <a:cubicBezTo>
                    <a:pt x="64" y="35"/>
                    <a:pt x="65" y="35"/>
                    <a:pt x="67" y="35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0"/>
                    <a:pt x="30" y="40"/>
                    <a:pt x="2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3" y="40"/>
                    <a:pt x="13" y="40"/>
                    <a:pt x="13" y="4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10" y="35"/>
                    <a:pt x="11" y="35"/>
                    <a:pt x="12" y="33"/>
                  </a:cubicBezTo>
                  <a:close/>
                  <a:moveTo>
                    <a:pt x="15" y="6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62"/>
                    <a:pt x="28" y="62"/>
                    <a:pt x="28" y="62"/>
                  </a:cubicBezTo>
                  <a:lnTo>
                    <a:pt x="15" y="62"/>
                  </a:lnTo>
                  <a:close/>
                  <a:moveTo>
                    <a:pt x="68" y="33"/>
                  </a:moveTo>
                  <a:cubicBezTo>
                    <a:pt x="67" y="33"/>
                    <a:pt x="67" y="33"/>
                    <a:pt x="67" y="33"/>
                  </a:cubicBezTo>
                  <a:cubicBezTo>
                    <a:pt x="65" y="33"/>
                    <a:pt x="64" y="32"/>
                    <a:pt x="64" y="31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32"/>
                    <a:pt x="70" y="33"/>
                    <a:pt x="68" y="33"/>
                  </a:cubicBezTo>
                  <a:close/>
                  <a:moveTo>
                    <a:pt x="67" y="11"/>
                  </a:moveTo>
                  <a:cubicBezTo>
                    <a:pt x="67" y="13"/>
                    <a:pt x="66" y="14"/>
                    <a:pt x="64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8" y="13"/>
                    <a:pt x="8" y="1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9" y="3"/>
                    <a:pt x="11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6" y="3"/>
                    <a:pt x="67" y="4"/>
                    <a:pt x="67" y="5"/>
                  </a:cubicBezTo>
                  <a:lnTo>
                    <a:pt x="67" y="11"/>
                  </a:lnTo>
                  <a:close/>
                  <a:moveTo>
                    <a:pt x="3" y="28"/>
                  </a:moveTo>
                  <a:cubicBezTo>
                    <a:pt x="11" y="28"/>
                    <a:pt x="11" y="28"/>
                    <a:pt x="11" y="2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2"/>
                    <a:pt x="10" y="33"/>
                    <a:pt x="8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5" y="33"/>
                    <a:pt x="3" y="32"/>
                    <a:pt x="3" y="31"/>
                  </a:cubicBezTo>
                  <a:lnTo>
                    <a:pt x="3" y="28"/>
                  </a:lnTo>
                  <a:close/>
                  <a:moveTo>
                    <a:pt x="4" y="67"/>
                  </a:moveTo>
                  <a:cubicBezTo>
                    <a:pt x="4" y="65"/>
                    <a:pt x="4" y="65"/>
                    <a:pt x="4" y="65"/>
                  </a:cubicBezTo>
                  <a:cubicBezTo>
                    <a:pt x="4" y="65"/>
                    <a:pt x="5" y="64"/>
                    <a:pt x="6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4"/>
                    <a:pt x="71" y="65"/>
                    <a:pt x="71" y="65"/>
                  </a:cubicBezTo>
                  <a:cubicBezTo>
                    <a:pt x="71" y="67"/>
                    <a:pt x="71" y="67"/>
                    <a:pt x="71" y="67"/>
                  </a:cubicBezTo>
                  <a:cubicBezTo>
                    <a:pt x="71" y="68"/>
                    <a:pt x="70" y="68"/>
                    <a:pt x="70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5" y="68"/>
                    <a:pt x="4" y="68"/>
                    <a:pt x="4" y="67"/>
                  </a:cubicBezTo>
                  <a:close/>
                  <a:moveTo>
                    <a:pt x="39" y="57"/>
                  </a:moveTo>
                  <a:cubicBezTo>
                    <a:pt x="61" y="57"/>
                    <a:pt x="61" y="57"/>
                    <a:pt x="61" y="57"/>
                  </a:cubicBezTo>
                  <a:cubicBezTo>
                    <a:pt x="62" y="57"/>
                    <a:pt x="62" y="56"/>
                    <a:pt x="62" y="56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2" y="40"/>
                    <a:pt x="62" y="40"/>
                    <a:pt x="61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1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38" y="56"/>
                    <a:pt x="38" y="57"/>
                    <a:pt x="39" y="57"/>
                  </a:cubicBezTo>
                  <a:close/>
                  <a:moveTo>
                    <a:pt x="4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40" y="55"/>
                    <a:pt x="40" y="55"/>
                    <a:pt x="40" y="55"/>
                  </a:cubicBezTo>
                  <a:lnTo>
                    <a:pt x="40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1" name="Freeform 32"/>
            <p:cNvSpPr>
              <a:spLocks noEditPoints="1"/>
            </p:cNvSpPr>
            <p:nvPr/>
          </p:nvSpPr>
          <p:spPr bwMode="auto">
            <a:xfrm>
              <a:off x="6843052" y="5474730"/>
              <a:ext cx="311167" cy="347437"/>
            </a:xfrm>
            <a:custGeom>
              <a:avLst/>
              <a:gdLst>
                <a:gd name="T0" fmla="*/ 55 w 69"/>
                <a:gd name="T1" fmla="*/ 0 h 77"/>
                <a:gd name="T2" fmla="*/ 45 w 69"/>
                <a:gd name="T3" fmla="*/ 5 h 77"/>
                <a:gd name="T4" fmla="*/ 31 w 69"/>
                <a:gd name="T5" fmla="*/ 7 h 77"/>
                <a:gd name="T6" fmla="*/ 24 w 69"/>
                <a:gd name="T7" fmla="*/ 7 h 77"/>
                <a:gd name="T8" fmla="*/ 10 w 69"/>
                <a:gd name="T9" fmla="*/ 5 h 77"/>
                <a:gd name="T10" fmla="*/ 0 w 69"/>
                <a:gd name="T11" fmla="*/ 69 h 77"/>
                <a:gd name="T12" fmla="*/ 69 w 69"/>
                <a:gd name="T13" fmla="*/ 14 h 77"/>
                <a:gd name="T14" fmla="*/ 10 w 69"/>
                <a:gd name="T15" fmla="*/ 13 h 77"/>
                <a:gd name="T16" fmla="*/ 24 w 69"/>
                <a:gd name="T17" fmla="*/ 10 h 77"/>
                <a:gd name="T18" fmla="*/ 31 w 69"/>
                <a:gd name="T19" fmla="*/ 10 h 77"/>
                <a:gd name="T20" fmla="*/ 45 w 69"/>
                <a:gd name="T21" fmla="*/ 13 h 77"/>
                <a:gd name="T22" fmla="*/ 55 w 69"/>
                <a:gd name="T23" fmla="*/ 17 h 77"/>
                <a:gd name="T24" fmla="*/ 66 w 69"/>
                <a:gd name="T25" fmla="*/ 14 h 77"/>
                <a:gd name="T26" fmla="*/ 7 w 69"/>
                <a:gd name="T27" fmla="*/ 10 h 77"/>
                <a:gd name="T28" fmla="*/ 61 w 69"/>
                <a:gd name="T29" fmla="*/ 74 h 77"/>
                <a:gd name="T30" fmla="*/ 34 w 69"/>
                <a:gd name="T31" fmla="*/ 39 h 77"/>
                <a:gd name="T32" fmla="*/ 34 w 69"/>
                <a:gd name="T33" fmla="*/ 39 h 77"/>
                <a:gd name="T34" fmla="*/ 33 w 69"/>
                <a:gd name="T35" fmla="*/ 36 h 77"/>
                <a:gd name="T36" fmla="*/ 44 w 69"/>
                <a:gd name="T37" fmla="*/ 33 h 77"/>
                <a:gd name="T38" fmla="*/ 45 w 69"/>
                <a:gd name="T39" fmla="*/ 36 h 77"/>
                <a:gd name="T40" fmla="*/ 54 w 69"/>
                <a:gd name="T41" fmla="*/ 39 h 77"/>
                <a:gd name="T42" fmla="*/ 54 w 69"/>
                <a:gd name="T43" fmla="*/ 39 h 77"/>
                <a:gd name="T44" fmla="*/ 53 w 69"/>
                <a:gd name="T45" fmla="*/ 36 h 77"/>
                <a:gd name="T46" fmla="*/ 14 w 69"/>
                <a:gd name="T47" fmla="*/ 43 h 77"/>
                <a:gd name="T48" fmla="*/ 15 w 69"/>
                <a:gd name="T49" fmla="*/ 46 h 77"/>
                <a:gd name="T50" fmla="*/ 24 w 69"/>
                <a:gd name="T51" fmla="*/ 49 h 77"/>
                <a:gd name="T52" fmla="*/ 24 w 69"/>
                <a:gd name="T53" fmla="*/ 49 h 77"/>
                <a:gd name="T54" fmla="*/ 23 w 69"/>
                <a:gd name="T55" fmla="*/ 46 h 77"/>
                <a:gd name="T56" fmla="*/ 34 w 69"/>
                <a:gd name="T57" fmla="*/ 43 h 77"/>
                <a:gd name="T58" fmla="*/ 35 w 69"/>
                <a:gd name="T59" fmla="*/ 46 h 77"/>
                <a:gd name="T60" fmla="*/ 44 w 69"/>
                <a:gd name="T61" fmla="*/ 49 h 77"/>
                <a:gd name="T62" fmla="*/ 44 w 69"/>
                <a:gd name="T63" fmla="*/ 49 h 77"/>
                <a:gd name="T64" fmla="*/ 43 w 69"/>
                <a:gd name="T65" fmla="*/ 46 h 77"/>
                <a:gd name="T66" fmla="*/ 54 w 69"/>
                <a:gd name="T67" fmla="*/ 43 h 77"/>
                <a:gd name="T68" fmla="*/ 55 w 69"/>
                <a:gd name="T69" fmla="*/ 46 h 77"/>
                <a:gd name="T70" fmla="*/ 14 w 69"/>
                <a:gd name="T71" fmla="*/ 59 h 77"/>
                <a:gd name="T72" fmla="*/ 14 w 69"/>
                <a:gd name="T73" fmla="*/ 59 h 77"/>
                <a:gd name="T74" fmla="*/ 13 w 69"/>
                <a:gd name="T75" fmla="*/ 56 h 77"/>
                <a:gd name="T76" fmla="*/ 24 w 69"/>
                <a:gd name="T77" fmla="*/ 53 h 77"/>
                <a:gd name="T78" fmla="*/ 25 w 69"/>
                <a:gd name="T79" fmla="*/ 56 h 77"/>
                <a:gd name="T80" fmla="*/ 34 w 69"/>
                <a:gd name="T81" fmla="*/ 59 h 77"/>
                <a:gd name="T82" fmla="*/ 34 w 69"/>
                <a:gd name="T83" fmla="*/ 59 h 77"/>
                <a:gd name="T84" fmla="*/ 33 w 69"/>
                <a:gd name="T85" fmla="*/ 56 h 77"/>
                <a:gd name="T86" fmla="*/ 44 w 69"/>
                <a:gd name="T87" fmla="*/ 53 h 77"/>
                <a:gd name="T88" fmla="*/ 45 w 69"/>
                <a:gd name="T89" fmla="*/ 56 h 77"/>
                <a:gd name="T90" fmla="*/ 54 w 69"/>
                <a:gd name="T91" fmla="*/ 59 h 77"/>
                <a:gd name="T92" fmla="*/ 54 w 69"/>
                <a:gd name="T93" fmla="*/ 59 h 77"/>
                <a:gd name="T94" fmla="*/ 53 w 69"/>
                <a:gd name="T95" fmla="*/ 56 h 77"/>
                <a:gd name="T96" fmla="*/ 14 w 69"/>
                <a:gd name="T97" fmla="*/ 63 h 77"/>
                <a:gd name="T98" fmla="*/ 15 w 69"/>
                <a:gd name="T99" fmla="*/ 65 h 77"/>
                <a:gd name="T100" fmla="*/ 24 w 69"/>
                <a:gd name="T101" fmla="*/ 68 h 77"/>
                <a:gd name="T102" fmla="*/ 24 w 69"/>
                <a:gd name="T103" fmla="*/ 68 h 77"/>
                <a:gd name="T104" fmla="*/ 23 w 69"/>
                <a:gd name="T105" fmla="*/ 6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9" h="77">
                  <a:moveTo>
                    <a:pt x="61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2"/>
                    <a:pt x="57" y="0"/>
                    <a:pt x="55" y="0"/>
                  </a:cubicBezTo>
                  <a:cubicBezTo>
                    <a:pt x="53" y="0"/>
                    <a:pt x="51" y="2"/>
                    <a:pt x="51" y="5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2"/>
                    <a:pt x="43" y="0"/>
                    <a:pt x="41" y="0"/>
                  </a:cubicBezTo>
                  <a:cubicBezTo>
                    <a:pt x="39" y="0"/>
                    <a:pt x="37" y="2"/>
                    <a:pt x="37" y="5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2"/>
                    <a:pt x="29" y="0"/>
                    <a:pt x="27" y="0"/>
                  </a:cubicBezTo>
                  <a:cubicBezTo>
                    <a:pt x="25" y="0"/>
                    <a:pt x="24" y="2"/>
                    <a:pt x="24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2"/>
                    <a:pt x="16" y="0"/>
                    <a:pt x="14" y="0"/>
                  </a:cubicBezTo>
                  <a:cubicBezTo>
                    <a:pt x="11" y="0"/>
                    <a:pt x="10" y="2"/>
                    <a:pt x="10" y="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3" y="7"/>
                    <a:pt x="0" y="10"/>
                    <a:pt x="0" y="1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4"/>
                    <a:pt x="3" y="77"/>
                    <a:pt x="7" y="77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65" y="77"/>
                    <a:pt x="69" y="74"/>
                    <a:pt x="69" y="69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9" y="10"/>
                    <a:pt x="65" y="7"/>
                    <a:pt x="61" y="7"/>
                  </a:cubicBezTo>
                  <a:close/>
                  <a:moveTo>
                    <a:pt x="7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5"/>
                    <a:pt x="11" y="17"/>
                    <a:pt x="14" y="17"/>
                  </a:cubicBezTo>
                  <a:cubicBezTo>
                    <a:pt x="16" y="17"/>
                    <a:pt x="17" y="15"/>
                    <a:pt x="17" y="13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5"/>
                    <a:pt x="25" y="17"/>
                    <a:pt x="27" y="17"/>
                  </a:cubicBezTo>
                  <a:cubicBezTo>
                    <a:pt x="29" y="17"/>
                    <a:pt x="31" y="15"/>
                    <a:pt x="31" y="13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5"/>
                    <a:pt x="39" y="17"/>
                    <a:pt x="41" y="17"/>
                  </a:cubicBezTo>
                  <a:cubicBezTo>
                    <a:pt x="43" y="17"/>
                    <a:pt x="45" y="15"/>
                    <a:pt x="45" y="13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5"/>
                    <a:pt x="53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4" y="10"/>
                    <a:pt x="66" y="12"/>
                    <a:pt x="66" y="14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2"/>
                    <a:pt x="5" y="10"/>
                    <a:pt x="7" y="10"/>
                  </a:cubicBezTo>
                  <a:close/>
                  <a:moveTo>
                    <a:pt x="3" y="28"/>
                  </a:moveTo>
                  <a:cubicBezTo>
                    <a:pt x="66" y="28"/>
                    <a:pt x="66" y="28"/>
                    <a:pt x="66" y="28"/>
                  </a:cubicBezTo>
                  <a:cubicBezTo>
                    <a:pt x="66" y="69"/>
                    <a:pt x="66" y="69"/>
                    <a:pt x="66" y="69"/>
                  </a:cubicBezTo>
                  <a:cubicBezTo>
                    <a:pt x="66" y="72"/>
                    <a:pt x="64" y="74"/>
                    <a:pt x="61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5" y="74"/>
                    <a:pt x="3" y="72"/>
                    <a:pt x="3" y="69"/>
                  </a:cubicBezTo>
                  <a:lnTo>
                    <a:pt x="3" y="28"/>
                  </a:lnTo>
                  <a:close/>
                  <a:moveTo>
                    <a:pt x="34" y="39"/>
                  </a:moveTo>
                  <a:cubicBezTo>
                    <a:pt x="36" y="39"/>
                    <a:pt x="37" y="38"/>
                    <a:pt x="37" y="36"/>
                  </a:cubicBezTo>
                  <a:cubicBezTo>
                    <a:pt x="37" y="34"/>
                    <a:pt x="36" y="33"/>
                    <a:pt x="34" y="33"/>
                  </a:cubicBezTo>
                  <a:cubicBezTo>
                    <a:pt x="33" y="33"/>
                    <a:pt x="31" y="34"/>
                    <a:pt x="31" y="36"/>
                  </a:cubicBezTo>
                  <a:cubicBezTo>
                    <a:pt x="31" y="38"/>
                    <a:pt x="33" y="39"/>
                    <a:pt x="34" y="39"/>
                  </a:cubicBezTo>
                  <a:close/>
                  <a:moveTo>
                    <a:pt x="34" y="35"/>
                  </a:moveTo>
                  <a:cubicBezTo>
                    <a:pt x="35" y="35"/>
                    <a:pt x="35" y="36"/>
                    <a:pt x="35" y="36"/>
                  </a:cubicBezTo>
                  <a:cubicBezTo>
                    <a:pt x="35" y="36"/>
                    <a:pt x="35" y="37"/>
                    <a:pt x="34" y="37"/>
                  </a:cubicBezTo>
                  <a:cubicBezTo>
                    <a:pt x="34" y="37"/>
                    <a:pt x="33" y="36"/>
                    <a:pt x="33" y="36"/>
                  </a:cubicBezTo>
                  <a:cubicBezTo>
                    <a:pt x="33" y="36"/>
                    <a:pt x="34" y="35"/>
                    <a:pt x="34" y="35"/>
                  </a:cubicBezTo>
                  <a:close/>
                  <a:moveTo>
                    <a:pt x="44" y="39"/>
                  </a:moveTo>
                  <a:cubicBezTo>
                    <a:pt x="46" y="39"/>
                    <a:pt x="47" y="38"/>
                    <a:pt x="47" y="36"/>
                  </a:cubicBezTo>
                  <a:cubicBezTo>
                    <a:pt x="47" y="34"/>
                    <a:pt x="46" y="33"/>
                    <a:pt x="44" y="33"/>
                  </a:cubicBezTo>
                  <a:cubicBezTo>
                    <a:pt x="43" y="33"/>
                    <a:pt x="41" y="34"/>
                    <a:pt x="41" y="36"/>
                  </a:cubicBezTo>
                  <a:cubicBezTo>
                    <a:pt x="41" y="38"/>
                    <a:pt x="43" y="39"/>
                    <a:pt x="44" y="39"/>
                  </a:cubicBezTo>
                  <a:close/>
                  <a:moveTo>
                    <a:pt x="44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45" y="36"/>
                    <a:pt x="45" y="37"/>
                    <a:pt x="44" y="37"/>
                  </a:cubicBezTo>
                  <a:cubicBezTo>
                    <a:pt x="44" y="37"/>
                    <a:pt x="43" y="36"/>
                    <a:pt x="43" y="36"/>
                  </a:cubicBezTo>
                  <a:cubicBezTo>
                    <a:pt x="43" y="36"/>
                    <a:pt x="44" y="35"/>
                    <a:pt x="44" y="35"/>
                  </a:cubicBezTo>
                  <a:close/>
                  <a:moveTo>
                    <a:pt x="54" y="39"/>
                  </a:moveTo>
                  <a:cubicBezTo>
                    <a:pt x="56" y="39"/>
                    <a:pt x="57" y="38"/>
                    <a:pt x="57" y="36"/>
                  </a:cubicBezTo>
                  <a:cubicBezTo>
                    <a:pt x="57" y="34"/>
                    <a:pt x="56" y="33"/>
                    <a:pt x="54" y="33"/>
                  </a:cubicBezTo>
                  <a:cubicBezTo>
                    <a:pt x="52" y="33"/>
                    <a:pt x="51" y="34"/>
                    <a:pt x="51" y="36"/>
                  </a:cubicBezTo>
                  <a:cubicBezTo>
                    <a:pt x="51" y="38"/>
                    <a:pt x="52" y="39"/>
                    <a:pt x="54" y="39"/>
                  </a:cubicBezTo>
                  <a:close/>
                  <a:moveTo>
                    <a:pt x="54" y="35"/>
                  </a:moveTo>
                  <a:cubicBezTo>
                    <a:pt x="55" y="35"/>
                    <a:pt x="55" y="36"/>
                    <a:pt x="55" y="36"/>
                  </a:cubicBezTo>
                  <a:cubicBezTo>
                    <a:pt x="55" y="36"/>
                    <a:pt x="55" y="37"/>
                    <a:pt x="54" y="37"/>
                  </a:cubicBezTo>
                  <a:cubicBezTo>
                    <a:pt x="54" y="37"/>
                    <a:pt x="53" y="36"/>
                    <a:pt x="53" y="36"/>
                  </a:cubicBezTo>
                  <a:cubicBezTo>
                    <a:pt x="53" y="36"/>
                    <a:pt x="54" y="35"/>
                    <a:pt x="54" y="35"/>
                  </a:cubicBezTo>
                  <a:close/>
                  <a:moveTo>
                    <a:pt x="14" y="49"/>
                  </a:moveTo>
                  <a:cubicBezTo>
                    <a:pt x="16" y="49"/>
                    <a:pt x="17" y="47"/>
                    <a:pt x="17" y="46"/>
                  </a:cubicBezTo>
                  <a:cubicBezTo>
                    <a:pt x="17" y="44"/>
                    <a:pt x="16" y="43"/>
                    <a:pt x="14" y="43"/>
                  </a:cubicBezTo>
                  <a:cubicBezTo>
                    <a:pt x="13" y="43"/>
                    <a:pt x="11" y="44"/>
                    <a:pt x="11" y="46"/>
                  </a:cubicBezTo>
                  <a:cubicBezTo>
                    <a:pt x="11" y="47"/>
                    <a:pt x="13" y="49"/>
                    <a:pt x="14" y="49"/>
                  </a:cubicBezTo>
                  <a:close/>
                  <a:moveTo>
                    <a:pt x="14" y="45"/>
                  </a:moveTo>
                  <a:cubicBezTo>
                    <a:pt x="15" y="45"/>
                    <a:pt x="15" y="45"/>
                    <a:pt x="15" y="46"/>
                  </a:cubicBezTo>
                  <a:cubicBezTo>
                    <a:pt x="15" y="46"/>
                    <a:pt x="15" y="47"/>
                    <a:pt x="14" y="47"/>
                  </a:cubicBezTo>
                  <a:cubicBezTo>
                    <a:pt x="14" y="47"/>
                    <a:pt x="13" y="46"/>
                    <a:pt x="13" y="46"/>
                  </a:cubicBezTo>
                  <a:cubicBezTo>
                    <a:pt x="13" y="45"/>
                    <a:pt x="14" y="45"/>
                    <a:pt x="14" y="45"/>
                  </a:cubicBezTo>
                  <a:close/>
                  <a:moveTo>
                    <a:pt x="24" y="49"/>
                  </a:moveTo>
                  <a:cubicBezTo>
                    <a:pt x="26" y="49"/>
                    <a:pt x="27" y="47"/>
                    <a:pt x="27" y="46"/>
                  </a:cubicBezTo>
                  <a:cubicBezTo>
                    <a:pt x="27" y="44"/>
                    <a:pt x="26" y="43"/>
                    <a:pt x="24" y="43"/>
                  </a:cubicBezTo>
                  <a:cubicBezTo>
                    <a:pt x="23" y="43"/>
                    <a:pt x="21" y="44"/>
                    <a:pt x="21" y="46"/>
                  </a:cubicBezTo>
                  <a:cubicBezTo>
                    <a:pt x="21" y="47"/>
                    <a:pt x="23" y="49"/>
                    <a:pt x="24" y="49"/>
                  </a:cubicBezTo>
                  <a:close/>
                  <a:moveTo>
                    <a:pt x="24" y="45"/>
                  </a:moveTo>
                  <a:cubicBezTo>
                    <a:pt x="25" y="45"/>
                    <a:pt x="25" y="45"/>
                    <a:pt x="25" y="46"/>
                  </a:cubicBezTo>
                  <a:cubicBezTo>
                    <a:pt x="25" y="46"/>
                    <a:pt x="25" y="47"/>
                    <a:pt x="24" y="47"/>
                  </a:cubicBezTo>
                  <a:cubicBezTo>
                    <a:pt x="24" y="47"/>
                    <a:pt x="23" y="46"/>
                    <a:pt x="23" y="46"/>
                  </a:cubicBezTo>
                  <a:cubicBezTo>
                    <a:pt x="23" y="45"/>
                    <a:pt x="24" y="45"/>
                    <a:pt x="24" y="45"/>
                  </a:cubicBezTo>
                  <a:close/>
                  <a:moveTo>
                    <a:pt x="34" y="49"/>
                  </a:moveTo>
                  <a:cubicBezTo>
                    <a:pt x="36" y="49"/>
                    <a:pt x="37" y="47"/>
                    <a:pt x="37" y="46"/>
                  </a:cubicBezTo>
                  <a:cubicBezTo>
                    <a:pt x="37" y="44"/>
                    <a:pt x="36" y="43"/>
                    <a:pt x="34" y="43"/>
                  </a:cubicBezTo>
                  <a:cubicBezTo>
                    <a:pt x="33" y="43"/>
                    <a:pt x="31" y="44"/>
                    <a:pt x="31" y="46"/>
                  </a:cubicBezTo>
                  <a:cubicBezTo>
                    <a:pt x="31" y="47"/>
                    <a:pt x="33" y="49"/>
                    <a:pt x="34" y="49"/>
                  </a:cubicBezTo>
                  <a:close/>
                  <a:moveTo>
                    <a:pt x="34" y="45"/>
                  </a:moveTo>
                  <a:cubicBezTo>
                    <a:pt x="35" y="45"/>
                    <a:pt x="35" y="45"/>
                    <a:pt x="35" y="46"/>
                  </a:cubicBezTo>
                  <a:cubicBezTo>
                    <a:pt x="35" y="46"/>
                    <a:pt x="35" y="47"/>
                    <a:pt x="34" y="47"/>
                  </a:cubicBezTo>
                  <a:cubicBezTo>
                    <a:pt x="34" y="47"/>
                    <a:pt x="33" y="46"/>
                    <a:pt x="33" y="46"/>
                  </a:cubicBezTo>
                  <a:cubicBezTo>
                    <a:pt x="33" y="45"/>
                    <a:pt x="34" y="45"/>
                    <a:pt x="34" y="45"/>
                  </a:cubicBezTo>
                  <a:close/>
                  <a:moveTo>
                    <a:pt x="44" y="49"/>
                  </a:moveTo>
                  <a:cubicBezTo>
                    <a:pt x="46" y="49"/>
                    <a:pt x="47" y="47"/>
                    <a:pt x="47" y="46"/>
                  </a:cubicBezTo>
                  <a:cubicBezTo>
                    <a:pt x="47" y="44"/>
                    <a:pt x="46" y="43"/>
                    <a:pt x="44" y="43"/>
                  </a:cubicBezTo>
                  <a:cubicBezTo>
                    <a:pt x="43" y="43"/>
                    <a:pt x="41" y="44"/>
                    <a:pt x="41" y="46"/>
                  </a:cubicBezTo>
                  <a:cubicBezTo>
                    <a:pt x="41" y="47"/>
                    <a:pt x="43" y="49"/>
                    <a:pt x="44" y="49"/>
                  </a:cubicBezTo>
                  <a:close/>
                  <a:moveTo>
                    <a:pt x="44" y="45"/>
                  </a:moveTo>
                  <a:cubicBezTo>
                    <a:pt x="45" y="45"/>
                    <a:pt x="45" y="45"/>
                    <a:pt x="45" y="46"/>
                  </a:cubicBezTo>
                  <a:cubicBezTo>
                    <a:pt x="45" y="46"/>
                    <a:pt x="45" y="47"/>
                    <a:pt x="44" y="47"/>
                  </a:cubicBezTo>
                  <a:cubicBezTo>
                    <a:pt x="44" y="47"/>
                    <a:pt x="43" y="46"/>
                    <a:pt x="43" y="46"/>
                  </a:cubicBezTo>
                  <a:cubicBezTo>
                    <a:pt x="43" y="45"/>
                    <a:pt x="44" y="45"/>
                    <a:pt x="44" y="45"/>
                  </a:cubicBezTo>
                  <a:close/>
                  <a:moveTo>
                    <a:pt x="54" y="49"/>
                  </a:moveTo>
                  <a:cubicBezTo>
                    <a:pt x="56" y="49"/>
                    <a:pt x="57" y="47"/>
                    <a:pt x="57" y="46"/>
                  </a:cubicBezTo>
                  <a:cubicBezTo>
                    <a:pt x="57" y="44"/>
                    <a:pt x="56" y="43"/>
                    <a:pt x="54" y="43"/>
                  </a:cubicBezTo>
                  <a:cubicBezTo>
                    <a:pt x="52" y="43"/>
                    <a:pt x="51" y="44"/>
                    <a:pt x="51" y="46"/>
                  </a:cubicBezTo>
                  <a:cubicBezTo>
                    <a:pt x="51" y="47"/>
                    <a:pt x="52" y="49"/>
                    <a:pt x="54" y="49"/>
                  </a:cubicBezTo>
                  <a:close/>
                  <a:moveTo>
                    <a:pt x="54" y="45"/>
                  </a:moveTo>
                  <a:cubicBezTo>
                    <a:pt x="55" y="45"/>
                    <a:pt x="55" y="45"/>
                    <a:pt x="55" y="46"/>
                  </a:cubicBezTo>
                  <a:cubicBezTo>
                    <a:pt x="55" y="46"/>
                    <a:pt x="55" y="47"/>
                    <a:pt x="54" y="47"/>
                  </a:cubicBezTo>
                  <a:cubicBezTo>
                    <a:pt x="54" y="47"/>
                    <a:pt x="53" y="46"/>
                    <a:pt x="53" y="46"/>
                  </a:cubicBezTo>
                  <a:cubicBezTo>
                    <a:pt x="53" y="45"/>
                    <a:pt x="54" y="45"/>
                    <a:pt x="54" y="45"/>
                  </a:cubicBezTo>
                  <a:close/>
                  <a:moveTo>
                    <a:pt x="14" y="59"/>
                  </a:moveTo>
                  <a:cubicBezTo>
                    <a:pt x="16" y="59"/>
                    <a:pt x="17" y="57"/>
                    <a:pt x="17" y="56"/>
                  </a:cubicBezTo>
                  <a:cubicBezTo>
                    <a:pt x="17" y="54"/>
                    <a:pt x="16" y="53"/>
                    <a:pt x="14" y="53"/>
                  </a:cubicBezTo>
                  <a:cubicBezTo>
                    <a:pt x="13" y="53"/>
                    <a:pt x="11" y="54"/>
                    <a:pt x="11" y="56"/>
                  </a:cubicBezTo>
                  <a:cubicBezTo>
                    <a:pt x="11" y="57"/>
                    <a:pt x="13" y="59"/>
                    <a:pt x="14" y="59"/>
                  </a:cubicBezTo>
                  <a:close/>
                  <a:moveTo>
                    <a:pt x="14" y="55"/>
                  </a:moveTo>
                  <a:cubicBezTo>
                    <a:pt x="15" y="55"/>
                    <a:pt x="15" y="55"/>
                    <a:pt x="15" y="56"/>
                  </a:cubicBezTo>
                  <a:cubicBezTo>
                    <a:pt x="15" y="56"/>
                    <a:pt x="15" y="57"/>
                    <a:pt x="14" y="57"/>
                  </a:cubicBezTo>
                  <a:cubicBezTo>
                    <a:pt x="14" y="57"/>
                    <a:pt x="13" y="56"/>
                    <a:pt x="13" y="56"/>
                  </a:cubicBezTo>
                  <a:cubicBezTo>
                    <a:pt x="13" y="55"/>
                    <a:pt x="14" y="55"/>
                    <a:pt x="14" y="55"/>
                  </a:cubicBezTo>
                  <a:close/>
                  <a:moveTo>
                    <a:pt x="24" y="59"/>
                  </a:moveTo>
                  <a:cubicBezTo>
                    <a:pt x="26" y="59"/>
                    <a:pt x="27" y="57"/>
                    <a:pt x="27" y="56"/>
                  </a:cubicBezTo>
                  <a:cubicBezTo>
                    <a:pt x="27" y="54"/>
                    <a:pt x="26" y="53"/>
                    <a:pt x="24" y="53"/>
                  </a:cubicBezTo>
                  <a:cubicBezTo>
                    <a:pt x="23" y="53"/>
                    <a:pt x="21" y="54"/>
                    <a:pt x="21" y="56"/>
                  </a:cubicBezTo>
                  <a:cubicBezTo>
                    <a:pt x="21" y="57"/>
                    <a:pt x="23" y="59"/>
                    <a:pt x="24" y="59"/>
                  </a:cubicBezTo>
                  <a:close/>
                  <a:moveTo>
                    <a:pt x="24" y="55"/>
                  </a:moveTo>
                  <a:cubicBezTo>
                    <a:pt x="25" y="55"/>
                    <a:pt x="25" y="55"/>
                    <a:pt x="25" y="56"/>
                  </a:cubicBezTo>
                  <a:cubicBezTo>
                    <a:pt x="25" y="56"/>
                    <a:pt x="25" y="57"/>
                    <a:pt x="24" y="57"/>
                  </a:cubicBezTo>
                  <a:cubicBezTo>
                    <a:pt x="24" y="57"/>
                    <a:pt x="23" y="56"/>
                    <a:pt x="23" y="56"/>
                  </a:cubicBezTo>
                  <a:cubicBezTo>
                    <a:pt x="23" y="55"/>
                    <a:pt x="24" y="55"/>
                    <a:pt x="24" y="55"/>
                  </a:cubicBezTo>
                  <a:close/>
                  <a:moveTo>
                    <a:pt x="34" y="59"/>
                  </a:moveTo>
                  <a:cubicBezTo>
                    <a:pt x="36" y="59"/>
                    <a:pt x="37" y="57"/>
                    <a:pt x="37" y="56"/>
                  </a:cubicBezTo>
                  <a:cubicBezTo>
                    <a:pt x="37" y="54"/>
                    <a:pt x="36" y="53"/>
                    <a:pt x="34" y="53"/>
                  </a:cubicBezTo>
                  <a:cubicBezTo>
                    <a:pt x="33" y="53"/>
                    <a:pt x="31" y="54"/>
                    <a:pt x="31" y="56"/>
                  </a:cubicBezTo>
                  <a:cubicBezTo>
                    <a:pt x="31" y="57"/>
                    <a:pt x="33" y="59"/>
                    <a:pt x="34" y="59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6"/>
                  </a:cubicBezTo>
                  <a:cubicBezTo>
                    <a:pt x="35" y="56"/>
                    <a:pt x="35" y="57"/>
                    <a:pt x="34" y="57"/>
                  </a:cubicBezTo>
                  <a:cubicBezTo>
                    <a:pt x="34" y="57"/>
                    <a:pt x="33" y="56"/>
                    <a:pt x="33" y="56"/>
                  </a:cubicBezTo>
                  <a:cubicBezTo>
                    <a:pt x="33" y="55"/>
                    <a:pt x="34" y="55"/>
                    <a:pt x="34" y="55"/>
                  </a:cubicBezTo>
                  <a:close/>
                  <a:moveTo>
                    <a:pt x="44" y="59"/>
                  </a:moveTo>
                  <a:cubicBezTo>
                    <a:pt x="46" y="59"/>
                    <a:pt x="47" y="57"/>
                    <a:pt x="47" y="56"/>
                  </a:cubicBezTo>
                  <a:cubicBezTo>
                    <a:pt x="47" y="54"/>
                    <a:pt x="46" y="53"/>
                    <a:pt x="44" y="53"/>
                  </a:cubicBezTo>
                  <a:cubicBezTo>
                    <a:pt x="43" y="53"/>
                    <a:pt x="41" y="54"/>
                    <a:pt x="41" y="56"/>
                  </a:cubicBezTo>
                  <a:cubicBezTo>
                    <a:pt x="41" y="57"/>
                    <a:pt x="43" y="59"/>
                    <a:pt x="44" y="59"/>
                  </a:cubicBezTo>
                  <a:close/>
                  <a:moveTo>
                    <a:pt x="44" y="55"/>
                  </a:moveTo>
                  <a:cubicBezTo>
                    <a:pt x="45" y="55"/>
                    <a:pt x="45" y="55"/>
                    <a:pt x="45" y="56"/>
                  </a:cubicBezTo>
                  <a:cubicBezTo>
                    <a:pt x="45" y="56"/>
                    <a:pt x="45" y="57"/>
                    <a:pt x="44" y="57"/>
                  </a:cubicBezTo>
                  <a:cubicBezTo>
                    <a:pt x="44" y="57"/>
                    <a:pt x="43" y="56"/>
                    <a:pt x="43" y="56"/>
                  </a:cubicBezTo>
                  <a:cubicBezTo>
                    <a:pt x="43" y="55"/>
                    <a:pt x="44" y="55"/>
                    <a:pt x="44" y="55"/>
                  </a:cubicBezTo>
                  <a:close/>
                  <a:moveTo>
                    <a:pt x="54" y="59"/>
                  </a:moveTo>
                  <a:cubicBezTo>
                    <a:pt x="56" y="59"/>
                    <a:pt x="57" y="57"/>
                    <a:pt x="57" y="56"/>
                  </a:cubicBezTo>
                  <a:cubicBezTo>
                    <a:pt x="57" y="54"/>
                    <a:pt x="56" y="53"/>
                    <a:pt x="54" y="53"/>
                  </a:cubicBezTo>
                  <a:cubicBezTo>
                    <a:pt x="52" y="53"/>
                    <a:pt x="51" y="54"/>
                    <a:pt x="51" y="56"/>
                  </a:cubicBezTo>
                  <a:cubicBezTo>
                    <a:pt x="51" y="57"/>
                    <a:pt x="52" y="59"/>
                    <a:pt x="54" y="59"/>
                  </a:cubicBezTo>
                  <a:close/>
                  <a:moveTo>
                    <a:pt x="54" y="55"/>
                  </a:moveTo>
                  <a:cubicBezTo>
                    <a:pt x="55" y="55"/>
                    <a:pt x="55" y="55"/>
                    <a:pt x="55" y="56"/>
                  </a:cubicBezTo>
                  <a:cubicBezTo>
                    <a:pt x="55" y="56"/>
                    <a:pt x="55" y="57"/>
                    <a:pt x="54" y="57"/>
                  </a:cubicBezTo>
                  <a:cubicBezTo>
                    <a:pt x="54" y="57"/>
                    <a:pt x="53" y="56"/>
                    <a:pt x="53" y="56"/>
                  </a:cubicBezTo>
                  <a:cubicBezTo>
                    <a:pt x="53" y="55"/>
                    <a:pt x="54" y="55"/>
                    <a:pt x="54" y="55"/>
                  </a:cubicBezTo>
                  <a:close/>
                  <a:moveTo>
                    <a:pt x="14" y="68"/>
                  </a:moveTo>
                  <a:cubicBezTo>
                    <a:pt x="16" y="68"/>
                    <a:pt x="17" y="67"/>
                    <a:pt x="17" y="65"/>
                  </a:cubicBezTo>
                  <a:cubicBezTo>
                    <a:pt x="17" y="64"/>
                    <a:pt x="16" y="63"/>
                    <a:pt x="14" y="63"/>
                  </a:cubicBezTo>
                  <a:cubicBezTo>
                    <a:pt x="13" y="63"/>
                    <a:pt x="11" y="64"/>
                    <a:pt x="11" y="65"/>
                  </a:cubicBezTo>
                  <a:cubicBezTo>
                    <a:pt x="11" y="67"/>
                    <a:pt x="13" y="68"/>
                    <a:pt x="14" y="68"/>
                  </a:cubicBezTo>
                  <a:close/>
                  <a:moveTo>
                    <a:pt x="14" y="65"/>
                  </a:moveTo>
                  <a:cubicBezTo>
                    <a:pt x="15" y="65"/>
                    <a:pt x="15" y="65"/>
                    <a:pt x="15" y="65"/>
                  </a:cubicBezTo>
                  <a:cubicBezTo>
                    <a:pt x="15" y="66"/>
                    <a:pt x="15" y="66"/>
                    <a:pt x="14" y="66"/>
                  </a:cubicBezTo>
                  <a:cubicBezTo>
                    <a:pt x="14" y="66"/>
                    <a:pt x="13" y="66"/>
                    <a:pt x="13" y="65"/>
                  </a:cubicBezTo>
                  <a:cubicBezTo>
                    <a:pt x="13" y="65"/>
                    <a:pt x="14" y="65"/>
                    <a:pt x="14" y="65"/>
                  </a:cubicBezTo>
                  <a:close/>
                  <a:moveTo>
                    <a:pt x="24" y="68"/>
                  </a:moveTo>
                  <a:cubicBezTo>
                    <a:pt x="26" y="68"/>
                    <a:pt x="27" y="67"/>
                    <a:pt x="27" y="65"/>
                  </a:cubicBezTo>
                  <a:cubicBezTo>
                    <a:pt x="27" y="64"/>
                    <a:pt x="26" y="63"/>
                    <a:pt x="24" y="63"/>
                  </a:cubicBezTo>
                  <a:cubicBezTo>
                    <a:pt x="23" y="63"/>
                    <a:pt x="21" y="64"/>
                    <a:pt x="21" y="65"/>
                  </a:cubicBezTo>
                  <a:cubicBezTo>
                    <a:pt x="21" y="67"/>
                    <a:pt x="23" y="68"/>
                    <a:pt x="24" y="68"/>
                  </a:cubicBezTo>
                  <a:close/>
                  <a:moveTo>
                    <a:pt x="24" y="65"/>
                  </a:moveTo>
                  <a:cubicBezTo>
                    <a:pt x="25" y="65"/>
                    <a:pt x="25" y="65"/>
                    <a:pt x="25" y="65"/>
                  </a:cubicBezTo>
                  <a:cubicBezTo>
                    <a:pt x="25" y="66"/>
                    <a:pt x="25" y="66"/>
                    <a:pt x="24" y="66"/>
                  </a:cubicBezTo>
                  <a:cubicBezTo>
                    <a:pt x="24" y="66"/>
                    <a:pt x="23" y="66"/>
                    <a:pt x="23" y="65"/>
                  </a:cubicBezTo>
                  <a:cubicBezTo>
                    <a:pt x="23" y="65"/>
                    <a:pt x="24" y="65"/>
                    <a:pt x="24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2" name="Freeform 41"/>
            <p:cNvSpPr>
              <a:spLocks noEditPoints="1"/>
            </p:cNvSpPr>
            <p:nvPr/>
          </p:nvSpPr>
          <p:spPr bwMode="auto">
            <a:xfrm>
              <a:off x="8626374" y="3481429"/>
              <a:ext cx="328520" cy="317570"/>
            </a:xfrm>
            <a:custGeom>
              <a:avLst/>
              <a:gdLst>
                <a:gd name="T0" fmla="*/ 12 w 63"/>
                <a:gd name="T1" fmla="*/ 10 h 61"/>
                <a:gd name="T2" fmla="*/ 13 w 63"/>
                <a:gd name="T3" fmla="*/ 10 h 61"/>
                <a:gd name="T4" fmla="*/ 13 w 63"/>
                <a:gd name="T5" fmla="*/ 12 h 61"/>
                <a:gd name="T6" fmla="*/ 13 w 63"/>
                <a:gd name="T7" fmla="*/ 29 h 61"/>
                <a:gd name="T8" fmla="*/ 13 w 63"/>
                <a:gd name="T9" fmla="*/ 31 h 61"/>
                <a:gd name="T10" fmla="*/ 13 w 63"/>
                <a:gd name="T11" fmla="*/ 31 h 61"/>
                <a:gd name="T12" fmla="*/ 12 w 63"/>
                <a:gd name="T13" fmla="*/ 31 h 61"/>
                <a:gd name="T14" fmla="*/ 12 w 63"/>
                <a:gd name="T15" fmla="*/ 10 h 61"/>
                <a:gd name="T16" fmla="*/ 61 w 63"/>
                <a:gd name="T17" fmla="*/ 59 h 61"/>
                <a:gd name="T18" fmla="*/ 56 w 63"/>
                <a:gd name="T19" fmla="*/ 61 h 61"/>
                <a:gd name="T20" fmla="*/ 51 w 63"/>
                <a:gd name="T21" fmla="*/ 59 h 61"/>
                <a:gd name="T22" fmla="*/ 38 w 63"/>
                <a:gd name="T23" fmla="*/ 47 h 61"/>
                <a:gd name="T24" fmla="*/ 36 w 63"/>
                <a:gd name="T25" fmla="*/ 42 h 61"/>
                <a:gd name="T26" fmla="*/ 32 w 63"/>
                <a:gd name="T27" fmla="*/ 38 h 61"/>
                <a:gd name="T28" fmla="*/ 22 w 63"/>
                <a:gd name="T29" fmla="*/ 41 h 61"/>
                <a:gd name="T30" fmla="*/ 8 w 63"/>
                <a:gd name="T31" fmla="*/ 35 h 61"/>
                <a:gd name="T32" fmla="*/ 8 w 63"/>
                <a:gd name="T33" fmla="*/ 6 h 61"/>
                <a:gd name="T34" fmla="*/ 22 w 63"/>
                <a:gd name="T35" fmla="*/ 0 h 61"/>
                <a:gd name="T36" fmla="*/ 36 w 63"/>
                <a:gd name="T37" fmla="*/ 6 h 61"/>
                <a:gd name="T38" fmla="*/ 39 w 63"/>
                <a:gd name="T39" fmla="*/ 31 h 61"/>
                <a:gd name="T40" fmla="*/ 43 w 63"/>
                <a:gd name="T41" fmla="*/ 35 h 61"/>
                <a:gd name="T42" fmla="*/ 48 w 63"/>
                <a:gd name="T43" fmla="*/ 37 h 61"/>
                <a:gd name="T44" fmla="*/ 60 w 63"/>
                <a:gd name="T45" fmla="*/ 49 h 61"/>
                <a:gd name="T46" fmla="*/ 61 w 63"/>
                <a:gd name="T47" fmla="*/ 59 h 61"/>
                <a:gd name="T48" fmla="*/ 10 w 63"/>
                <a:gd name="T49" fmla="*/ 8 h 61"/>
                <a:gd name="T50" fmla="*/ 5 w 63"/>
                <a:gd name="T51" fmla="*/ 21 h 61"/>
                <a:gd name="T52" fmla="*/ 10 w 63"/>
                <a:gd name="T53" fmla="*/ 33 h 61"/>
                <a:gd name="T54" fmla="*/ 22 w 63"/>
                <a:gd name="T55" fmla="*/ 38 h 61"/>
                <a:gd name="T56" fmla="*/ 34 w 63"/>
                <a:gd name="T57" fmla="*/ 33 h 61"/>
                <a:gd name="T58" fmla="*/ 39 w 63"/>
                <a:gd name="T59" fmla="*/ 21 h 61"/>
                <a:gd name="T60" fmla="*/ 34 w 63"/>
                <a:gd name="T61" fmla="*/ 8 h 61"/>
                <a:gd name="T62" fmla="*/ 22 w 63"/>
                <a:gd name="T63" fmla="*/ 3 h 61"/>
                <a:gd name="T64" fmla="*/ 10 w 63"/>
                <a:gd name="T65" fmla="*/ 8 h 61"/>
                <a:gd name="T66" fmla="*/ 36 w 63"/>
                <a:gd name="T67" fmla="*/ 34 h 61"/>
                <a:gd name="T68" fmla="*/ 34 w 63"/>
                <a:gd name="T69" fmla="*/ 35 h 61"/>
                <a:gd name="T70" fmla="*/ 38 w 63"/>
                <a:gd name="T71" fmla="*/ 39 h 61"/>
                <a:gd name="T72" fmla="*/ 39 w 63"/>
                <a:gd name="T73" fmla="*/ 37 h 61"/>
                <a:gd name="T74" fmla="*/ 40 w 63"/>
                <a:gd name="T75" fmla="*/ 36 h 61"/>
                <a:gd name="T76" fmla="*/ 37 w 63"/>
                <a:gd name="T77" fmla="*/ 33 h 61"/>
                <a:gd name="T78" fmla="*/ 36 w 63"/>
                <a:gd name="T79" fmla="*/ 34 h 61"/>
                <a:gd name="T80" fmla="*/ 41 w 63"/>
                <a:gd name="T81" fmla="*/ 44 h 61"/>
                <a:gd name="T82" fmla="*/ 53 w 63"/>
                <a:gd name="T83" fmla="*/ 57 h 61"/>
                <a:gd name="T84" fmla="*/ 58 w 63"/>
                <a:gd name="T85" fmla="*/ 57 h 61"/>
                <a:gd name="T86" fmla="*/ 60 w 63"/>
                <a:gd name="T87" fmla="*/ 54 h 61"/>
                <a:gd name="T88" fmla="*/ 58 w 63"/>
                <a:gd name="T89" fmla="*/ 51 h 61"/>
                <a:gd name="T90" fmla="*/ 46 w 63"/>
                <a:gd name="T91" fmla="*/ 39 h 61"/>
                <a:gd name="T92" fmla="*/ 43 w 63"/>
                <a:gd name="T93" fmla="*/ 38 h 61"/>
                <a:gd name="T94" fmla="*/ 42 w 63"/>
                <a:gd name="T95" fmla="*/ 38 h 61"/>
                <a:gd name="T96" fmla="*/ 41 w 63"/>
                <a:gd name="T97" fmla="*/ 38 h 61"/>
                <a:gd name="T98" fmla="*/ 40 w 63"/>
                <a:gd name="T99" fmla="*/ 39 h 61"/>
                <a:gd name="T100" fmla="*/ 40 w 63"/>
                <a:gd name="T101" fmla="*/ 40 h 61"/>
                <a:gd name="T102" fmla="*/ 39 w 63"/>
                <a:gd name="T103" fmla="*/ 40 h 61"/>
                <a:gd name="T104" fmla="*/ 41 w 63"/>
                <a:gd name="T105" fmla="*/ 4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" h="61">
                  <a:moveTo>
                    <a:pt x="12" y="10"/>
                  </a:moveTo>
                  <a:cubicBezTo>
                    <a:pt x="12" y="10"/>
                    <a:pt x="13" y="10"/>
                    <a:pt x="13" y="10"/>
                  </a:cubicBezTo>
                  <a:cubicBezTo>
                    <a:pt x="14" y="11"/>
                    <a:pt x="14" y="11"/>
                    <a:pt x="13" y="12"/>
                  </a:cubicBezTo>
                  <a:cubicBezTo>
                    <a:pt x="8" y="17"/>
                    <a:pt x="8" y="24"/>
                    <a:pt x="13" y="29"/>
                  </a:cubicBezTo>
                  <a:cubicBezTo>
                    <a:pt x="14" y="30"/>
                    <a:pt x="14" y="30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6" y="25"/>
                    <a:pt x="6" y="16"/>
                    <a:pt x="12" y="10"/>
                  </a:cubicBezTo>
                  <a:close/>
                  <a:moveTo>
                    <a:pt x="61" y="59"/>
                  </a:moveTo>
                  <a:cubicBezTo>
                    <a:pt x="59" y="60"/>
                    <a:pt x="58" y="61"/>
                    <a:pt x="56" y="61"/>
                  </a:cubicBezTo>
                  <a:cubicBezTo>
                    <a:pt x="54" y="61"/>
                    <a:pt x="52" y="60"/>
                    <a:pt x="51" y="59"/>
                  </a:cubicBezTo>
                  <a:cubicBezTo>
                    <a:pt x="38" y="47"/>
                    <a:pt x="38" y="47"/>
                    <a:pt x="38" y="47"/>
                  </a:cubicBezTo>
                  <a:cubicBezTo>
                    <a:pt x="37" y="45"/>
                    <a:pt x="36" y="43"/>
                    <a:pt x="36" y="42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29" y="40"/>
                    <a:pt x="26" y="41"/>
                    <a:pt x="22" y="41"/>
                  </a:cubicBezTo>
                  <a:cubicBezTo>
                    <a:pt x="17" y="41"/>
                    <a:pt x="12" y="38"/>
                    <a:pt x="8" y="35"/>
                  </a:cubicBezTo>
                  <a:cubicBezTo>
                    <a:pt x="0" y="27"/>
                    <a:pt x="0" y="14"/>
                    <a:pt x="8" y="6"/>
                  </a:cubicBezTo>
                  <a:cubicBezTo>
                    <a:pt x="12" y="3"/>
                    <a:pt x="17" y="0"/>
                    <a:pt x="22" y="0"/>
                  </a:cubicBezTo>
                  <a:cubicBezTo>
                    <a:pt x="28" y="0"/>
                    <a:pt x="33" y="3"/>
                    <a:pt x="36" y="6"/>
                  </a:cubicBezTo>
                  <a:cubicBezTo>
                    <a:pt x="43" y="13"/>
                    <a:pt x="44" y="23"/>
                    <a:pt x="39" y="31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7" y="35"/>
                    <a:pt x="48" y="37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3" y="52"/>
                    <a:pt x="63" y="56"/>
                    <a:pt x="61" y="59"/>
                  </a:cubicBezTo>
                  <a:close/>
                  <a:moveTo>
                    <a:pt x="10" y="8"/>
                  </a:moveTo>
                  <a:cubicBezTo>
                    <a:pt x="7" y="12"/>
                    <a:pt x="5" y="16"/>
                    <a:pt x="5" y="21"/>
                  </a:cubicBezTo>
                  <a:cubicBezTo>
                    <a:pt x="5" y="25"/>
                    <a:pt x="7" y="29"/>
                    <a:pt x="10" y="33"/>
                  </a:cubicBezTo>
                  <a:cubicBezTo>
                    <a:pt x="13" y="36"/>
                    <a:pt x="18" y="38"/>
                    <a:pt x="22" y="38"/>
                  </a:cubicBezTo>
                  <a:cubicBezTo>
                    <a:pt x="27" y="38"/>
                    <a:pt x="31" y="36"/>
                    <a:pt x="34" y="33"/>
                  </a:cubicBezTo>
                  <a:cubicBezTo>
                    <a:pt x="37" y="29"/>
                    <a:pt x="39" y="25"/>
                    <a:pt x="39" y="21"/>
                  </a:cubicBezTo>
                  <a:cubicBezTo>
                    <a:pt x="39" y="16"/>
                    <a:pt x="37" y="12"/>
                    <a:pt x="34" y="8"/>
                  </a:cubicBezTo>
                  <a:cubicBezTo>
                    <a:pt x="31" y="5"/>
                    <a:pt x="27" y="3"/>
                    <a:pt x="22" y="3"/>
                  </a:cubicBezTo>
                  <a:cubicBezTo>
                    <a:pt x="18" y="3"/>
                    <a:pt x="13" y="5"/>
                    <a:pt x="10" y="8"/>
                  </a:cubicBezTo>
                  <a:close/>
                  <a:moveTo>
                    <a:pt x="36" y="34"/>
                  </a:moveTo>
                  <a:cubicBezTo>
                    <a:pt x="35" y="34"/>
                    <a:pt x="35" y="35"/>
                    <a:pt x="34" y="35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9" y="37"/>
                  </a:cubicBezTo>
                  <a:cubicBezTo>
                    <a:pt x="39" y="37"/>
                    <a:pt x="40" y="36"/>
                    <a:pt x="40" y="36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4"/>
                    <a:pt x="36" y="34"/>
                  </a:cubicBezTo>
                  <a:close/>
                  <a:moveTo>
                    <a:pt x="41" y="44"/>
                  </a:moveTo>
                  <a:cubicBezTo>
                    <a:pt x="53" y="57"/>
                    <a:pt x="53" y="57"/>
                    <a:pt x="53" y="57"/>
                  </a:cubicBezTo>
                  <a:cubicBezTo>
                    <a:pt x="54" y="58"/>
                    <a:pt x="57" y="58"/>
                    <a:pt x="58" y="57"/>
                  </a:cubicBezTo>
                  <a:cubicBezTo>
                    <a:pt x="59" y="56"/>
                    <a:pt x="60" y="55"/>
                    <a:pt x="60" y="54"/>
                  </a:cubicBezTo>
                  <a:cubicBezTo>
                    <a:pt x="60" y="53"/>
                    <a:pt x="59" y="52"/>
                    <a:pt x="58" y="51"/>
                  </a:cubicBezTo>
                  <a:cubicBezTo>
                    <a:pt x="46" y="39"/>
                    <a:pt x="46" y="39"/>
                    <a:pt x="46" y="39"/>
                  </a:cubicBezTo>
                  <a:cubicBezTo>
                    <a:pt x="45" y="38"/>
                    <a:pt x="44" y="38"/>
                    <a:pt x="43" y="38"/>
                  </a:cubicBezTo>
                  <a:cubicBezTo>
                    <a:pt x="43" y="38"/>
                    <a:pt x="42" y="38"/>
                    <a:pt x="42" y="38"/>
                  </a:cubicBezTo>
                  <a:cubicBezTo>
                    <a:pt x="42" y="38"/>
                    <a:pt x="42" y="38"/>
                    <a:pt x="41" y="38"/>
                  </a:cubicBezTo>
                  <a:cubicBezTo>
                    <a:pt x="41" y="38"/>
                    <a:pt x="41" y="38"/>
                    <a:pt x="40" y="39"/>
                  </a:cubicBezTo>
                  <a:cubicBezTo>
                    <a:pt x="40" y="39"/>
                    <a:pt x="40" y="39"/>
                    <a:pt x="40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2"/>
                    <a:pt x="39" y="43"/>
                    <a:pt x="41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3" name="Freeform 17"/>
            <p:cNvSpPr>
              <a:spLocks noEditPoints="1"/>
            </p:cNvSpPr>
            <p:nvPr/>
          </p:nvSpPr>
          <p:spPr bwMode="auto">
            <a:xfrm>
              <a:off x="4270782" y="4215532"/>
              <a:ext cx="353973" cy="299836"/>
            </a:xfrm>
            <a:custGeom>
              <a:avLst/>
              <a:gdLst>
                <a:gd name="T0" fmla="*/ 70 w 72"/>
                <a:gd name="T1" fmla="*/ 16 h 61"/>
                <a:gd name="T2" fmla="*/ 56 w 72"/>
                <a:gd name="T3" fmla="*/ 18 h 61"/>
                <a:gd name="T4" fmla="*/ 43 w 72"/>
                <a:gd name="T5" fmla="*/ 46 h 61"/>
                <a:gd name="T6" fmla="*/ 12 w 72"/>
                <a:gd name="T7" fmla="*/ 46 h 61"/>
                <a:gd name="T8" fmla="*/ 13 w 72"/>
                <a:gd name="T9" fmla="*/ 49 h 61"/>
                <a:gd name="T10" fmla="*/ 48 w 72"/>
                <a:gd name="T11" fmla="*/ 51 h 61"/>
                <a:gd name="T12" fmla="*/ 13 w 72"/>
                <a:gd name="T13" fmla="*/ 52 h 61"/>
                <a:gd name="T14" fmla="*/ 9 w 72"/>
                <a:gd name="T15" fmla="*/ 45 h 61"/>
                <a:gd name="T16" fmla="*/ 7 w 72"/>
                <a:gd name="T17" fmla="*/ 42 h 61"/>
                <a:gd name="T18" fmla="*/ 1 w 72"/>
                <a:gd name="T19" fmla="*/ 23 h 61"/>
                <a:gd name="T20" fmla="*/ 10 w 72"/>
                <a:gd name="T21" fmla="*/ 41 h 61"/>
                <a:gd name="T22" fmla="*/ 43 w 72"/>
                <a:gd name="T23" fmla="*/ 43 h 61"/>
                <a:gd name="T24" fmla="*/ 54 w 72"/>
                <a:gd name="T25" fmla="*/ 17 h 61"/>
                <a:gd name="T26" fmla="*/ 70 w 72"/>
                <a:gd name="T27" fmla="*/ 13 h 61"/>
                <a:gd name="T28" fmla="*/ 18 w 72"/>
                <a:gd name="T29" fmla="*/ 57 h 61"/>
                <a:gd name="T30" fmla="*/ 11 w 72"/>
                <a:gd name="T31" fmla="*/ 57 h 61"/>
                <a:gd name="T32" fmla="*/ 18 w 72"/>
                <a:gd name="T33" fmla="*/ 57 h 61"/>
                <a:gd name="T34" fmla="*/ 14 w 72"/>
                <a:gd name="T35" fmla="*/ 55 h 61"/>
                <a:gd name="T36" fmla="*/ 14 w 72"/>
                <a:gd name="T37" fmla="*/ 59 h 61"/>
                <a:gd name="T38" fmla="*/ 45 w 72"/>
                <a:gd name="T39" fmla="*/ 57 h 61"/>
                <a:gd name="T40" fmla="*/ 38 w 72"/>
                <a:gd name="T41" fmla="*/ 57 h 61"/>
                <a:gd name="T42" fmla="*/ 45 w 72"/>
                <a:gd name="T43" fmla="*/ 57 h 61"/>
                <a:gd name="T44" fmla="*/ 41 w 72"/>
                <a:gd name="T45" fmla="*/ 55 h 61"/>
                <a:gd name="T46" fmla="*/ 41 w 72"/>
                <a:gd name="T47" fmla="*/ 59 h 61"/>
                <a:gd name="T48" fmla="*/ 12 w 72"/>
                <a:gd name="T49" fmla="*/ 37 h 61"/>
                <a:gd name="T50" fmla="*/ 45 w 72"/>
                <a:gd name="T51" fmla="*/ 36 h 61"/>
                <a:gd name="T52" fmla="*/ 12 w 72"/>
                <a:gd name="T53" fmla="*/ 35 h 61"/>
                <a:gd name="T54" fmla="*/ 12 w 72"/>
                <a:gd name="T55" fmla="*/ 37 h 61"/>
                <a:gd name="T56" fmla="*/ 12 w 72"/>
                <a:gd name="T57" fmla="*/ 40 h 61"/>
                <a:gd name="T58" fmla="*/ 43 w 72"/>
                <a:gd name="T59" fmla="*/ 41 h 61"/>
                <a:gd name="T60" fmla="*/ 43 w 72"/>
                <a:gd name="T61" fmla="*/ 39 h 61"/>
                <a:gd name="T62" fmla="*/ 37 w 72"/>
                <a:gd name="T63" fmla="*/ 31 h 61"/>
                <a:gd name="T64" fmla="*/ 44 w 72"/>
                <a:gd name="T65" fmla="*/ 30 h 61"/>
                <a:gd name="T66" fmla="*/ 43 w 72"/>
                <a:gd name="T67" fmla="*/ 0 h 61"/>
                <a:gd name="T68" fmla="*/ 36 w 72"/>
                <a:gd name="T69" fmla="*/ 0 h 61"/>
                <a:gd name="T70" fmla="*/ 37 w 72"/>
                <a:gd name="T71" fmla="*/ 31 h 61"/>
                <a:gd name="T72" fmla="*/ 31 w 72"/>
                <a:gd name="T73" fmla="*/ 31 h 61"/>
                <a:gd name="T74" fmla="*/ 32 w 72"/>
                <a:gd name="T75" fmla="*/ 8 h 61"/>
                <a:gd name="T76" fmla="*/ 25 w 72"/>
                <a:gd name="T77" fmla="*/ 8 h 61"/>
                <a:gd name="T78" fmla="*/ 24 w 72"/>
                <a:gd name="T79" fmla="*/ 30 h 61"/>
                <a:gd name="T80" fmla="*/ 13 w 72"/>
                <a:gd name="T81" fmla="*/ 31 h 61"/>
                <a:gd name="T82" fmla="*/ 20 w 72"/>
                <a:gd name="T83" fmla="*/ 30 h 61"/>
                <a:gd name="T84" fmla="*/ 20 w 72"/>
                <a:gd name="T85" fmla="*/ 16 h 61"/>
                <a:gd name="T86" fmla="*/ 13 w 72"/>
                <a:gd name="T87" fmla="*/ 16 h 61"/>
                <a:gd name="T88" fmla="*/ 13 w 72"/>
                <a:gd name="T89" fmla="*/ 3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2" h="61">
                  <a:moveTo>
                    <a:pt x="72" y="14"/>
                  </a:moveTo>
                  <a:cubicBezTo>
                    <a:pt x="72" y="15"/>
                    <a:pt x="71" y="16"/>
                    <a:pt x="70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8" y="16"/>
                    <a:pt x="57" y="17"/>
                    <a:pt x="56" y="18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8" y="44"/>
                    <a:pt x="46" y="46"/>
                    <a:pt x="4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3" y="46"/>
                    <a:pt x="12" y="46"/>
                    <a:pt x="12" y="46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9"/>
                    <a:pt x="12" y="49"/>
                    <a:pt x="13" y="49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49"/>
                    <a:pt x="48" y="50"/>
                    <a:pt x="48" y="51"/>
                  </a:cubicBezTo>
                  <a:cubicBezTo>
                    <a:pt x="48" y="52"/>
                    <a:pt x="47" y="52"/>
                    <a:pt x="47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1" y="52"/>
                    <a:pt x="9" y="50"/>
                    <a:pt x="9" y="48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45"/>
                    <a:pt x="9" y="44"/>
                    <a:pt x="9" y="44"/>
                  </a:cubicBezTo>
                  <a:cubicBezTo>
                    <a:pt x="8" y="44"/>
                    <a:pt x="8" y="43"/>
                    <a:pt x="7" y="4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1" y="22"/>
                    <a:pt x="2" y="23"/>
                    <a:pt x="3" y="24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42"/>
                    <a:pt x="12" y="43"/>
                    <a:pt x="13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6" y="42"/>
                    <a:pt x="46" y="41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5"/>
                    <a:pt x="57" y="13"/>
                    <a:pt x="59" y="13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71" y="13"/>
                    <a:pt x="72" y="13"/>
                    <a:pt x="72" y="14"/>
                  </a:cubicBezTo>
                  <a:close/>
                  <a:moveTo>
                    <a:pt x="18" y="57"/>
                  </a:moveTo>
                  <a:cubicBezTo>
                    <a:pt x="18" y="59"/>
                    <a:pt x="16" y="61"/>
                    <a:pt x="14" y="61"/>
                  </a:cubicBezTo>
                  <a:cubicBezTo>
                    <a:pt x="12" y="61"/>
                    <a:pt x="11" y="59"/>
                    <a:pt x="11" y="57"/>
                  </a:cubicBezTo>
                  <a:cubicBezTo>
                    <a:pt x="11" y="55"/>
                    <a:pt x="12" y="53"/>
                    <a:pt x="14" y="53"/>
                  </a:cubicBezTo>
                  <a:cubicBezTo>
                    <a:pt x="16" y="53"/>
                    <a:pt x="18" y="55"/>
                    <a:pt x="18" y="57"/>
                  </a:cubicBezTo>
                  <a:close/>
                  <a:moveTo>
                    <a:pt x="16" y="57"/>
                  </a:moveTo>
                  <a:cubicBezTo>
                    <a:pt x="16" y="56"/>
                    <a:pt x="15" y="55"/>
                    <a:pt x="14" y="55"/>
                  </a:cubicBezTo>
                  <a:cubicBezTo>
                    <a:pt x="14" y="55"/>
                    <a:pt x="13" y="56"/>
                    <a:pt x="13" y="57"/>
                  </a:cubicBezTo>
                  <a:cubicBezTo>
                    <a:pt x="13" y="58"/>
                    <a:pt x="14" y="59"/>
                    <a:pt x="14" y="59"/>
                  </a:cubicBezTo>
                  <a:cubicBezTo>
                    <a:pt x="15" y="59"/>
                    <a:pt x="16" y="58"/>
                    <a:pt x="16" y="57"/>
                  </a:cubicBezTo>
                  <a:close/>
                  <a:moveTo>
                    <a:pt x="45" y="57"/>
                  </a:moveTo>
                  <a:cubicBezTo>
                    <a:pt x="45" y="59"/>
                    <a:pt x="43" y="61"/>
                    <a:pt x="41" y="61"/>
                  </a:cubicBezTo>
                  <a:cubicBezTo>
                    <a:pt x="39" y="61"/>
                    <a:pt x="38" y="59"/>
                    <a:pt x="38" y="57"/>
                  </a:cubicBezTo>
                  <a:cubicBezTo>
                    <a:pt x="38" y="55"/>
                    <a:pt x="39" y="53"/>
                    <a:pt x="41" y="53"/>
                  </a:cubicBezTo>
                  <a:cubicBezTo>
                    <a:pt x="43" y="53"/>
                    <a:pt x="45" y="55"/>
                    <a:pt x="45" y="57"/>
                  </a:cubicBezTo>
                  <a:close/>
                  <a:moveTo>
                    <a:pt x="43" y="57"/>
                  </a:moveTo>
                  <a:cubicBezTo>
                    <a:pt x="43" y="56"/>
                    <a:pt x="42" y="55"/>
                    <a:pt x="41" y="55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0" y="58"/>
                    <a:pt x="40" y="59"/>
                    <a:pt x="41" y="59"/>
                  </a:cubicBezTo>
                  <a:cubicBezTo>
                    <a:pt x="42" y="59"/>
                    <a:pt x="43" y="58"/>
                    <a:pt x="43" y="57"/>
                  </a:cubicBezTo>
                  <a:close/>
                  <a:moveTo>
                    <a:pt x="12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5" y="37"/>
                    <a:pt x="45" y="36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1" y="35"/>
                    <a:pt x="11" y="35"/>
                    <a:pt x="11" y="36"/>
                  </a:cubicBezTo>
                  <a:cubicBezTo>
                    <a:pt x="11" y="36"/>
                    <a:pt x="11" y="37"/>
                    <a:pt x="12" y="37"/>
                  </a:cubicBezTo>
                  <a:close/>
                  <a:moveTo>
                    <a:pt x="13" y="39"/>
                  </a:moveTo>
                  <a:cubicBezTo>
                    <a:pt x="13" y="39"/>
                    <a:pt x="12" y="40"/>
                    <a:pt x="12" y="40"/>
                  </a:cubicBezTo>
                  <a:cubicBezTo>
                    <a:pt x="12" y="41"/>
                    <a:pt x="13" y="41"/>
                    <a:pt x="13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0"/>
                  </a:cubicBezTo>
                  <a:cubicBezTo>
                    <a:pt x="44" y="40"/>
                    <a:pt x="44" y="39"/>
                    <a:pt x="43" y="39"/>
                  </a:cubicBezTo>
                  <a:lnTo>
                    <a:pt x="13" y="39"/>
                  </a:lnTo>
                  <a:close/>
                  <a:moveTo>
                    <a:pt x="37" y="31"/>
                  </a:moveTo>
                  <a:cubicBezTo>
                    <a:pt x="43" y="31"/>
                    <a:pt x="43" y="31"/>
                    <a:pt x="43" y="31"/>
                  </a:cubicBezTo>
                  <a:cubicBezTo>
                    <a:pt x="43" y="31"/>
                    <a:pt x="44" y="30"/>
                    <a:pt x="44" y="3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3" y="0"/>
                    <a:pt x="43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1"/>
                    <a:pt x="37" y="31"/>
                  </a:cubicBezTo>
                  <a:close/>
                  <a:moveTo>
                    <a:pt x="25" y="31"/>
                  </a:moveTo>
                  <a:cubicBezTo>
                    <a:pt x="31" y="31"/>
                    <a:pt x="31" y="31"/>
                    <a:pt x="31" y="31"/>
                  </a:cubicBezTo>
                  <a:cubicBezTo>
                    <a:pt x="32" y="31"/>
                    <a:pt x="32" y="30"/>
                    <a:pt x="32" y="3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8"/>
                    <a:pt x="24" y="8"/>
                    <a:pt x="2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5" y="31"/>
                    <a:pt x="25" y="31"/>
                  </a:cubicBezTo>
                  <a:close/>
                  <a:moveTo>
                    <a:pt x="13" y="31"/>
                  </a:move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0"/>
                    <a:pt x="20" y="30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13" y="31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4" name="Freeform 52"/>
            <p:cNvSpPr>
              <a:spLocks noEditPoints="1"/>
            </p:cNvSpPr>
            <p:nvPr/>
          </p:nvSpPr>
          <p:spPr bwMode="auto">
            <a:xfrm>
              <a:off x="7414484" y="4462722"/>
              <a:ext cx="427572" cy="402274"/>
            </a:xfrm>
            <a:custGeom>
              <a:avLst/>
              <a:gdLst>
                <a:gd name="T0" fmla="*/ 23 w 68"/>
                <a:gd name="T1" fmla="*/ 5 h 67"/>
                <a:gd name="T2" fmla="*/ 7 w 68"/>
                <a:gd name="T3" fmla="*/ 11 h 67"/>
                <a:gd name="T4" fmla="*/ 7 w 68"/>
                <a:gd name="T5" fmla="*/ 67 h 67"/>
                <a:gd name="T6" fmla="*/ 38 w 68"/>
                <a:gd name="T7" fmla="*/ 62 h 67"/>
                <a:gd name="T8" fmla="*/ 49 w 68"/>
                <a:gd name="T9" fmla="*/ 56 h 67"/>
                <a:gd name="T10" fmla="*/ 64 w 68"/>
                <a:gd name="T11" fmla="*/ 47 h 67"/>
                <a:gd name="T12" fmla="*/ 60 w 68"/>
                <a:gd name="T13" fmla="*/ 0 h 67"/>
                <a:gd name="T14" fmla="*/ 52 w 68"/>
                <a:gd name="T15" fmla="*/ 51 h 67"/>
                <a:gd name="T16" fmla="*/ 59 w 68"/>
                <a:gd name="T17" fmla="*/ 44 h 67"/>
                <a:gd name="T18" fmla="*/ 56 w 68"/>
                <a:gd name="T19" fmla="*/ 41 h 67"/>
                <a:gd name="T20" fmla="*/ 56 w 68"/>
                <a:gd name="T21" fmla="*/ 51 h 67"/>
                <a:gd name="T22" fmla="*/ 50 w 68"/>
                <a:gd name="T23" fmla="*/ 43 h 67"/>
                <a:gd name="T24" fmla="*/ 33 w 68"/>
                <a:gd name="T25" fmla="*/ 45 h 67"/>
                <a:gd name="T26" fmla="*/ 48 w 68"/>
                <a:gd name="T27" fmla="*/ 53 h 67"/>
                <a:gd name="T28" fmla="*/ 26 w 68"/>
                <a:gd name="T29" fmla="*/ 7 h 67"/>
                <a:gd name="T30" fmla="*/ 65 w 68"/>
                <a:gd name="T31" fmla="*/ 7 h 67"/>
                <a:gd name="T32" fmla="*/ 56 w 68"/>
                <a:gd name="T33" fmla="*/ 39 h 67"/>
                <a:gd name="T34" fmla="*/ 9 w 68"/>
                <a:gd name="T35" fmla="*/ 23 h 67"/>
                <a:gd name="T36" fmla="*/ 12 w 68"/>
                <a:gd name="T37" fmla="*/ 30 h 67"/>
                <a:gd name="T38" fmla="*/ 10 w 68"/>
                <a:gd name="T39" fmla="*/ 32 h 67"/>
                <a:gd name="T40" fmla="*/ 10 w 68"/>
                <a:gd name="T41" fmla="*/ 38 h 67"/>
                <a:gd name="T42" fmla="*/ 12 w 68"/>
                <a:gd name="T43" fmla="*/ 40 h 67"/>
                <a:gd name="T44" fmla="*/ 9 w 68"/>
                <a:gd name="T45" fmla="*/ 47 h 67"/>
                <a:gd name="T46" fmla="*/ 12 w 68"/>
                <a:gd name="T47" fmla="*/ 54 h 67"/>
                <a:gd name="T48" fmla="*/ 9 w 68"/>
                <a:gd name="T49" fmla="*/ 55 h 67"/>
                <a:gd name="T50" fmla="*/ 19 w 68"/>
                <a:gd name="T51" fmla="*/ 61 h 67"/>
                <a:gd name="T52" fmla="*/ 25 w 68"/>
                <a:gd name="T53" fmla="*/ 64 h 67"/>
                <a:gd name="T54" fmla="*/ 3 w 68"/>
                <a:gd name="T55" fmla="*/ 19 h 67"/>
                <a:gd name="T56" fmla="*/ 12 w 68"/>
                <a:gd name="T57" fmla="*/ 22 h 67"/>
                <a:gd name="T58" fmla="*/ 34 w 68"/>
                <a:gd name="T59" fmla="*/ 61 h 67"/>
                <a:gd name="T60" fmla="*/ 19 w 68"/>
                <a:gd name="T61" fmla="*/ 59 h 67"/>
                <a:gd name="T62" fmla="*/ 19 w 68"/>
                <a:gd name="T63" fmla="*/ 8 h 67"/>
                <a:gd name="T64" fmla="*/ 21 w 68"/>
                <a:gd name="T65" fmla="*/ 17 h 67"/>
                <a:gd name="T66" fmla="*/ 24 w 68"/>
                <a:gd name="T67" fmla="*/ 19 h 67"/>
                <a:gd name="T68" fmla="*/ 20 w 68"/>
                <a:gd name="T69" fmla="*/ 26 h 67"/>
                <a:gd name="T70" fmla="*/ 24 w 68"/>
                <a:gd name="T71" fmla="*/ 33 h 67"/>
                <a:gd name="T72" fmla="*/ 21 w 68"/>
                <a:gd name="T73" fmla="*/ 35 h 67"/>
                <a:gd name="T74" fmla="*/ 21 w 68"/>
                <a:gd name="T75" fmla="*/ 41 h 67"/>
                <a:gd name="T76" fmla="*/ 24 w 68"/>
                <a:gd name="T77" fmla="*/ 43 h 67"/>
                <a:gd name="T78" fmla="*/ 21 w 68"/>
                <a:gd name="T79" fmla="*/ 49 h 67"/>
                <a:gd name="T80" fmla="*/ 24 w 68"/>
                <a:gd name="T81" fmla="*/ 51 h 67"/>
                <a:gd name="T82" fmla="*/ 38 w 68"/>
                <a:gd name="T83" fmla="*/ 57 h 67"/>
                <a:gd name="T84" fmla="*/ 40 w 68"/>
                <a:gd name="T85" fmla="*/ 58 h 67"/>
                <a:gd name="T86" fmla="*/ 40 w 68"/>
                <a:gd name="T87" fmla="*/ 55 h 67"/>
                <a:gd name="T88" fmla="*/ 40 w 68"/>
                <a:gd name="T89" fmla="*/ 58 h 67"/>
                <a:gd name="T90" fmla="*/ 33 w 68"/>
                <a:gd name="T91" fmla="*/ 13 h 67"/>
                <a:gd name="T92" fmla="*/ 58 w 68"/>
                <a:gd name="T93" fmla="*/ 11 h 67"/>
                <a:gd name="T94" fmla="*/ 58 w 68"/>
                <a:gd name="T95" fmla="*/ 21 h 67"/>
                <a:gd name="T96" fmla="*/ 33 w 68"/>
                <a:gd name="T97" fmla="*/ 19 h 67"/>
                <a:gd name="T98" fmla="*/ 59 w 68"/>
                <a:gd name="T99" fmla="*/ 28 h 67"/>
                <a:gd name="T100" fmla="*/ 32 w 68"/>
                <a:gd name="T101" fmla="*/ 28 h 67"/>
                <a:gd name="T102" fmla="*/ 59 w 68"/>
                <a:gd name="T103" fmla="*/ 28 h 67"/>
                <a:gd name="T104" fmla="*/ 33 w 68"/>
                <a:gd name="T105" fmla="*/ 37 h 67"/>
                <a:gd name="T106" fmla="*/ 58 w 68"/>
                <a:gd name="T107" fmla="*/ 3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" h="67">
                  <a:moveTo>
                    <a:pt x="60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27" y="0"/>
                    <a:pt x="24" y="2"/>
                    <a:pt x="23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5" y="5"/>
                    <a:pt x="13" y="8"/>
                    <a:pt x="1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3" y="11"/>
                    <a:pt x="0" y="14"/>
                    <a:pt x="0" y="1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4"/>
                    <a:pt x="3" y="67"/>
                    <a:pt x="7" y="67"/>
                  </a:cubicBezTo>
                  <a:cubicBezTo>
                    <a:pt x="25" y="67"/>
                    <a:pt x="25" y="67"/>
                    <a:pt x="25" y="67"/>
                  </a:cubicBezTo>
                  <a:cubicBezTo>
                    <a:pt x="29" y="67"/>
                    <a:pt x="33" y="66"/>
                    <a:pt x="35" y="64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41" y="62"/>
                    <a:pt x="45" y="60"/>
                    <a:pt x="47" y="59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53" y="56"/>
                    <a:pt x="57" y="55"/>
                    <a:pt x="59" y="53"/>
                  </a:cubicBezTo>
                  <a:cubicBezTo>
                    <a:pt x="62" y="50"/>
                    <a:pt x="62" y="50"/>
                    <a:pt x="62" y="50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6" y="46"/>
                    <a:pt x="68" y="41"/>
                    <a:pt x="68" y="3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3"/>
                    <a:pt x="64" y="0"/>
                    <a:pt x="60" y="0"/>
                  </a:cubicBezTo>
                  <a:close/>
                  <a:moveTo>
                    <a:pt x="52" y="53"/>
                  </a:moveTo>
                  <a:cubicBezTo>
                    <a:pt x="52" y="52"/>
                    <a:pt x="52" y="52"/>
                    <a:pt x="52" y="52"/>
                  </a:cubicBezTo>
                  <a:cubicBezTo>
                    <a:pt x="52" y="52"/>
                    <a:pt x="52" y="51"/>
                    <a:pt x="52" y="51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59" y="45"/>
                    <a:pt x="59" y="45"/>
                    <a:pt x="59" y="44"/>
                  </a:cubicBezTo>
                  <a:cubicBezTo>
                    <a:pt x="59" y="44"/>
                    <a:pt x="59" y="43"/>
                    <a:pt x="58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3" y="42"/>
                    <a:pt x="54" y="41"/>
                    <a:pt x="5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43"/>
                    <a:pt x="63" y="45"/>
                    <a:pt x="62" y="45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2"/>
                    <a:pt x="54" y="52"/>
                    <a:pt x="52" y="53"/>
                  </a:cubicBezTo>
                  <a:close/>
                  <a:moveTo>
                    <a:pt x="56" y="39"/>
                  </a:moveTo>
                  <a:cubicBezTo>
                    <a:pt x="53" y="39"/>
                    <a:pt x="51" y="41"/>
                    <a:pt x="50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4"/>
                    <a:pt x="32" y="44"/>
                  </a:cubicBezTo>
                  <a:cubicBezTo>
                    <a:pt x="32" y="45"/>
                    <a:pt x="32" y="45"/>
                    <a:pt x="33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8" y="53"/>
                    <a:pt x="26" y="51"/>
                    <a:pt x="26" y="49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5"/>
                    <a:pt x="28" y="3"/>
                    <a:pt x="31" y="3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63" y="3"/>
                    <a:pt x="65" y="5"/>
                    <a:pt x="65" y="7"/>
                  </a:cubicBezTo>
                  <a:cubicBezTo>
                    <a:pt x="65" y="38"/>
                    <a:pt x="65" y="38"/>
                    <a:pt x="65" y="38"/>
                  </a:cubicBezTo>
                  <a:cubicBezTo>
                    <a:pt x="65" y="38"/>
                    <a:pt x="65" y="39"/>
                    <a:pt x="65" y="39"/>
                  </a:cubicBezTo>
                  <a:lnTo>
                    <a:pt x="56" y="39"/>
                  </a:lnTo>
                  <a:close/>
                  <a:moveTo>
                    <a:pt x="12" y="22"/>
                  </a:move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3"/>
                    <a:pt x="9" y="23"/>
                  </a:cubicBezTo>
                  <a:cubicBezTo>
                    <a:pt x="9" y="24"/>
                    <a:pt x="9" y="24"/>
                    <a:pt x="10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30"/>
                    <a:pt x="9" y="31"/>
                    <a:pt x="9" y="31"/>
                  </a:cubicBezTo>
                  <a:cubicBezTo>
                    <a:pt x="9" y="32"/>
                    <a:pt x="9" y="32"/>
                    <a:pt x="10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9" y="38"/>
                    <a:pt x="9" y="39"/>
                    <a:pt x="9" y="39"/>
                  </a:cubicBezTo>
                  <a:cubicBezTo>
                    <a:pt x="9" y="40"/>
                    <a:pt x="9" y="40"/>
                    <a:pt x="10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9" y="47"/>
                    <a:pt x="9" y="47"/>
                  </a:cubicBezTo>
                  <a:cubicBezTo>
                    <a:pt x="9" y="48"/>
                    <a:pt x="9" y="48"/>
                    <a:pt x="10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9" y="54"/>
                    <a:pt x="9" y="55"/>
                    <a:pt x="9" y="55"/>
                  </a:cubicBezTo>
                  <a:cubicBezTo>
                    <a:pt x="9" y="56"/>
                    <a:pt x="9" y="56"/>
                    <a:pt x="10" y="56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4" y="59"/>
                    <a:pt x="16" y="61"/>
                    <a:pt x="19" y="61"/>
                  </a:cubicBezTo>
                  <a:cubicBezTo>
                    <a:pt x="27" y="61"/>
                    <a:pt x="27" y="61"/>
                    <a:pt x="27" y="61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6" y="64"/>
                    <a:pt x="26" y="64"/>
                    <a:pt x="25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5" y="64"/>
                    <a:pt x="3" y="62"/>
                    <a:pt x="3" y="6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6"/>
                    <a:pt x="5" y="14"/>
                    <a:pt x="7" y="14"/>
                  </a:cubicBezTo>
                  <a:cubicBezTo>
                    <a:pt x="12" y="14"/>
                    <a:pt x="12" y="14"/>
                    <a:pt x="12" y="14"/>
                  </a:cubicBezTo>
                  <a:lnTo>
                    <a:pt x="12" y="22"/>
                  </a:lnTo>
                  <a:close/>
                  <a:moveTo>
                    <a:pt x="29" y="64"/>
                  </a:moveTo>
                  <a:cubicBezTo>
                    <a:pt x="29" y="61"/>
                    <a:pt x="29" y="61"/>
                    <a:pt x="29" y="61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32" y="63"/>
                    <a:pt x="31" y="63"/>
                    <a:pt x="29" y="64"/>
                  </a:cubicBezTo>
                  <a:close/>
                  <a:moveTo>
                    <a:pt x="19" y="59"/>
                  </a:moveTo>
                  <a:cubicBezTo>
                    <a:pt x="16" y="59"/>
                    <a:pt x="14" y="57"/>
                    <a:pt x="14" y="5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0"/>
                    <a:pt x="16" y="8"/>
                    <a:pt x="19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0" y="17"/>
                    <a:pt x="20" y="18"/>
                  </a:cubicBezTo>
                  <a:cubicBezTo>
                    <a:pt x="20" y="18"/>
                    <a:pt x="21" y="19"/>
                    <a:pt x="21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5"/>
                    <a:pt x="20" y="25"/>
                    <a:pt x="20" y="26"/>
                  </a:cubicBezTo>
                  <a:cubicBezTo>
                    <a:pt x="20" y="26"/>
                    <a:pt x="21" y="27"/>
                    <a:pt x="21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0" y="33"/>
                    <a:pt x="20" y="34"/>
                  </a:cubicBezTo>
                  <a:cubicBezTo>
                    <a:pt x="20" y="34"/>
                    <a:pt x="21" y="35"/>
                    <a:pt x="21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0" y="41"/>
                    <a:pt x="20" y="42"/>
                  </a:cubicBezTo>
                  <a:cubicBezTo>
                    <a:pt x="20" y="42"/>
                    <a:pt x="21" y="43"/>
                    <a:pt x="21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49"/>
                    <a:pt x="20" y="49"/>
                    <a:pt x="20" y="50"/>
                  </a:cubicBezTo>
                  <a:cubicBezTo>
                    <a:pt x="20" y="50"/>
                    <a:pt x="21" y="51"/>
                    <a:pt x="21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3"/>
                    <a:pt x="28" y="55"/>
                    <a:pt x="31" y="55"/>
                  </a:cubicBezTo>
                  <a:cubicBezTo>
                    <a:pt x="38" y="55"/>
                    <a:pt x="38" y="55"/>
                    <a:pt x="38" y="55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9"/>
                    <a:pt x="37" y="59"/>
                    <a:pt x="37" y="59"/>
                  </a:cubicBezTo>
                  <a:lnTo>
                    <a:pt x="19" y="59"/>
                  </a:lnTo>
                  <a:close/>
                  <a:moveTo>
                    <a:pt x="40" y="58"/>
                  </a:moveTo>
                  <a:cubicBezTo>
                    <a:pt x="40" y="58"/>
                    <a:pt x="40" y="58"/>
                    <a:pt x="40" y="58"/>
                  </a:cubicBezTo>
                  <a:cubicBezTo>
                    <a:pt x="41" y="57"/>
                    <a:pt x="41" y="57"/>
                    <a:pt x="40" y="57"/>
                  </a:cubicBezTo>
                  <a:cubicBezTo>
                    <a:pt x="40" y="55"/>
                    <a:pt x="40" y="55"/>
                    <a:pt x="40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4" y="57"/>
                    <a:pt x="42" y="58"/>
                    <a:pt x="40" y="58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3"/>
                    <a:pt x="58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2" y="13"/>
                    <a:pt x="32" y="12"/>
                    <a:pt x="32" y="12"/>
                  </a:cubicBezTo>
                  <a:cubicBezTo>
                    <a:pt x="32" y="11"/>
                    <a:pt x="32" y="11"/>
                    <a:pt x="33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1"/>
                    <a:pt x="59" y="11"/>
                    <a:pt x="59" y="12"/>
                  </a:cubicBezTo>
                  <a:close/>
                  <a:moveTo>
                    <a:pt x="59" y="20"/>
                  </a:moveTo>
                  <a:cubicBezTo>
                    <a:pt x="59" y="21"/>
                    <a:pt x="59" y="21"/>
                    <a:pt x="58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2" y="21"/>
                    <a:pt x="32" y="21"/>
                    <a:pt x="32" y="20"/>
                  </a:cubicBezTo>
                  <a:cubicBezTo>
                    <a:pt x="32" y="19"/>
                    <a:pt x="32" y="19"/>
                    <a:pt x="33" y="19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20"/>
                  </a:cubicBezTo>
                  <a:close/>
                  <a:moveTo>
                    <a:pt x="59" y="28"/>
                  </a:moveTo>
                  <a:cubicBezTo>
                    <a:pt x="59" y="29"/>
                    <a:pt x="59" y="29"/>
                    <a:pt x="58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2" y="29"/>
                    <a:pt x="32" y="29"/>
                    <a:pt x="32" y="28"/>
                  </a:cubicBezTo>
                  <a:cubicBezTo>
                    <a:pt x="32" y="27"/>
                    <a:pt x="32" y="27"/>
                    <a:pt x="33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9" y="27"/>
                    <a:pt x="59" y="27"/>
                    <a:pt x="59" y="28"/>
                  </a:cubicBezTo>
                  <a:close/>
                  <a:moveTo>
                    <a:pt x="59" y="36"/>
                  </a:moveTo>
                  <a:cubicBezTo>
                    <a:pt x="59" y="37"/>
                    <a:pt x="59" y="37"/>
                    <a:pt x="58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6"/>
                  </a:cubicBezTo>
                  <a:cubicBezTo>
                    <a:pt x="32" y="36"/>
                    <a:pt x="32" y="35"/>
                    <a:pt x="33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9" y="35"/>
                    <a:pt x="59" y="36"/>
                    <a:pt x="59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5" name="Freeform 36"/>
            <p:cNvSpPr>
              <a:spLocks noEditPoints="1"/>
            </p:cNvSpPr>
            <p:nvPr/>
          </p:nvSpPr>
          <p:spPr bwMode="auto">
            <a:xfrm>
              <a:off x="7626142" y="3331001"/>
              <a:ext cx="421885" cy="352397"/>
            </a:xfrm>
            <a:custGeom>
              <a:avLst/>
              <a:gdLst>
                <a:gd name="T0" fmla="*/ 71 w 72"/>
                <a:gd name="T1" fmla="*/ 15 h 60"/>
                <a:gd name="T2" fmla="*/ 57 w 72"/>
                <a:gd name="T3" fmla="*/ 17 h 60"/>
                <a:gd name="T4" fmla="*/ 44 w 72"/>
                <a:gd name="T5" fmla="*/ 45 h 60"/>
                <a:gd name="T6" fmla="*/ 12 w 72"/>
                <a:gd name="T7" fmla="*/ 45 h 60"/>
                <a:gd name="T8" fmla="*/ 14 w 72"/>
                <a:gd name="T9" fmla="*/ 48 h 60"/>
                <a:gd name="T10" fmla="*/ 48 w 72"/>
                <a:gd name="T11" fmla="*/ 50 h 60"/>
                <a:gd name="T12" fmla="*/ 14 w 72"/>
                <a:gd name="T13" fmla="*/ 51 h 60"/>
                <a:gd name="T14" fmla="*/ 9 w 72"/>
                <a:gd name="T15" fmla="*/ 44 h 60"/>
                <a:gd name="T16" fmla="*/ 8 w 72"/>
                <a:gd name="T17" fmla="*/ 41 h 60"/>
                <a:gd name="T18" fmla="*/ 1 w 72"/>
                <a:gd name="T19" fmla="*/ 22 h 60"/>
                <a:gd name="T20" fmla="*/ 11 w 72"/>
                <a:gd name="T21" fmla="*/ 40 h 60"/>
                <a:gd name="T22" fmla="*/ 44 w 72"/>
                <a:gd name="T23" fmla="*/ 42 h 60"/>
                <a:gd name="T24" fmla="*/ 54 w 72"/>
                <a:gd name="T25" fmla="*/ 16 h 60"/>
                <a:gd name="T26" fmla="*/ 71 w 72"/>
                <a:gd name="T27" fmla="*/ 12 h 60"/>
                <a:gd name="T28" fmla="*/ 18 w 72"/>
                <a:gd name="T29" fmla="*/ 56 h 60"/>
                <a:gd name="T30" fmla="*/ 11 w 72"/>
                <a:gd name="T31" fmla="*/ 56 h 60"/>
                <a:gd name="T32" fmla="*/ 18 w 72"/>
                <a:gd name="T33" fmla="*/ 56 h 60"/>
                <a:gd name="T34" fmla="*/ 15 w 72"/>
                <a:gd name="T35" fmla="*/ 54 h 60"/>
                <a:gd name="T36" fmla="*/ 15 w 72"/>
                <a:gd name="T37" fmla="*/ 58 h 60"/>
                <a:gd name="T38" fmla="*/ 45 w 72"/>
                <a:gd name="T39" fmla="*/ 56 h 60"/>
                <a:gd name="T40" fmla="*/ 38 w 72"/>
                <a:gd name="T41" fmla="*/ 56 h 60"/>
                <a:gd name="T42" fmla="*/ 45 w 72"/>
                <a:gd name="T43" fmla="*/ 56 h 60"/>
                <a:gd name="T44" fmla="*/ 42 w 72"/>
                <a:gd name="T45" fmla="*/ 54 h 60"/>
                <a:gd name="T46" fmla="*/ 42 w 72"/>
                <a:gd name="T47" fmla="*/ 58 h 60"/>
                <a:gd name="T48" fmla="*/ 46 w 72"/>
                <a:gd name="T49" fmla="*/ 35 h 60"/>
                <a:gd name="T50" fmla="*/ 12 w 72"/>
                <a:gd name="T51" fmla="*/ 34 h 60"/>
                <a:gd name="T52" fmla="*/ 12 w 72"/>
                <a:gd name="T53" fmla="*/ 36 h 60"/>
                <a:gd name="T54" fmla="*/ 46 w 72"/>
                <a:gd name="T55" fmla="*/ 35 h 60"/>
                <a:gd name="T56" fmla="*/ 12 w 72"/>
                <a:gd name="T57" fmla="*/ 39 h 60"/>
                <a:gd name="T58" fmla="*/ 43 w 72"/>
                <a:gd name="T59" fmla="*/ 40 h 60"/>
                <a:gd name="T60" fmla="*/ 43 w 72"/>
                <a:gd name="T61" fmla="*/ 38 h 60"/>
                <a:gd name="T62" fmla="*/ 13 w 72"/>
                <a:gd name="T63" fmla="*/ 28 h 60"/>
                <a:gd name="T64" fmla="*/ 16 w 72"/>
                <a:gd name="T65" fmla="*/ 23 h 60"/>
                <a:gd name="T66" fmla="*/ 28 w 72"/>
                <a:gd name="T67" fmla="*/ 14 h 60"/>
                <a:gd name="T68" fmla="*/ 33 w 72"/>
                <a:gd name="T69" fmla="*/ 17 h 60"/>
                <a:gd name="T70" fmla="*/ 36 w 72"/>
                <a:gd name="T71" fmla="*/ 22 h 60"/>
                <a:gd name="T72" fmla="*/ 39 w 72"/>
                <a:gd name="T73" fmla="*/ 17 h 60"/>
                <a:gd name="T74" fmla="*/ 51 w 72"/>
                <a:gd name="T75" fmla="*/ 7 h 60"/>
                <a:gd name="T76" fmla="*/ 51 w 72"/>
                <a:gd name="T77" fmla="*/ 0 h 60"/>
                <a:gd name="T78" fmla="*/ 49 w 72"/>
                <a:gd name="T79" fmla="*/ 5 h 60"/>
                <a:gd name="T80" fmla="*/ 36 w 72"/>
                <a:gd name="T81" fmla="*/ 15 h 60"/>
                <a:gd name="T82" fmla="*/ 31 w 72"/>
                <a:gd name="T83" fmla="*/ 12 h 60"/>
                <a:gd name="T84" fmla="*/ 28 w 72"/>
                <a:gd name="T85" fmla="*/ 7 h 60"/>
                <a:gd name="T86" fmla="*/ 25 w 72"/>
                <a:gd name="T87" fmla="*/ 11 h 60"/>
                <a:gd name="T88" fmla="*/ 13 w 72"/>
                <a:gd name="T89" fmla="*/ 22 h 60"/>
                <a:gd name="T90" fmla="*/ 13 w 72"/>
                <a:gd name="T91" fmla="*/ 2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2" h="60">
                  <a:moveTo>
                    <a:pt x="72" y="13"/>
                  </a:moveTo>
                  <a:cubicBezTo>
                    <a:pt x="72" y="14"/>
                    <a:pt x="71" y="15"/>
                    <a:pt x="71" y="15"/>
                  </a:cubicBezTo>
                  <a:cubicBezTo>
                    <a:pt x="60" y="15"/>
                    <a:pt x="60" y="15"/>
                    <a:pt x="60" y="15"/>
                  </a:cubicBezTo>
                  <a:cubicBezTo>
                    <a:pt x="59" y="15"/>
                    <a:pt x="57" y="16"/>
                    <a:pt x="57" y="17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3"/>
                    <a:pt x="46" y="45"/>
                    <a:pt x="44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5"/>
                    <a:pt x="13" y="45"/>
                    <a:pt x="12" y="45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3" y="48"/>
                    <a:pt x="14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8" y="48"/>
                    <a:pt x="48" y="49"/>
                    <a:pt x="48" y="50"/>
                  </a:cubicBezTo>
                  <a:cubicBezTo>
                    <a:pt x="48" y="50"/>
                    <a:pt x="48" y="51"/>
                    <a:pt x="47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1" y="51"/>
                    <a:pt x="9" y="49"/>
                    <a:pt x="9" y="47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8" y="42"/>
                    <a:pt x="8" y="4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2" y="21"/>
                    <a:pt x="3" y="22"/>
                    <a:pt x="3" y="22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1"/>
                    <a:pt x="13" y="42"/>
                    <a:pt x="14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5" y="42"/>
                    <a:pt x="46" y="41"/>
                    <a:pt x="47" y="40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5" y="13"/>
                    <a:pt x="57" y="12"/>
                    <a:pt x="6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2" y="12"/>
                    <a:pt x="72" y="13"/>
                  </a:cubicBezTo>
                  <a:close/>
                  <a:moveTo>
                    <a:pt x="18" y="56"/>
                  </a:moveTo>
                  <a:cubicBezTo>
                    <a:pt x="18" y="58"/>
                    <a:pt x="17" y="60"/>
                    <a:pt x="15" y="60"/>
                  </a:cubicBezTo>
                  <a:cubicBezTo>
                    <a:pt x="13" y="60"/>
                    <a:pt x="11" y="58"/>
                    <a:pt x="11" y="56"/>
                  </a:cubicBezTo>
                  <a:cubicBezTo>
                    <a:pt x="11" y="54"/>
                    <a:pt x="13" y="52"/>
                    <a:pt x="15" y="52"/>
                  </a:cubicBezTo>
                  <a:cubicBezTo>
                    <a:pt x="17" y="52"/>
                    <a:pt x="18" y="54"/>
                    <a:pt x="18" y="56"/>
                  </a:cubicBezTo>
                  <a:close/>
                  <a:moveTo>
                    <a:pt x="16" y="56"/>
                  </a:moveTo>
                  <a:cubicBezTo>
                    <a:pt x="16" y="55"/>
                    <a:pt x="16" y="54"/>
                    <a:pt x="15" y="54"/>
                  </a:cubicBezTo>
                  <a:cubicBezTo>
                    <a:pt x="14" y="54"/>
                    <a:pt x="13" y="55"/>
                    <a:pt x="13" y="56"/>
                  </a:cubicBezTo>
                  <a:cubicBezTo>
                    <a:pt x="13" y="57"/>
                    <a:pt x="14" y="58"/>
                    <a:pt x="15" y="58"/>
                  </a:cubicBezTo>
                  <a:cubicBezTo>
                    <a:pt x="16" y="58"/>
                    <a:pt x="16" y="57"/>
                    <a:pt x="16" y="56"/>
                  </a:cubicBezTo>
                  <a:close/>
                  <a:moveTo>
                    <a:pt x="45" y="56"/>
                  </a:moveTo>
                  <a:cubicBezTo>
                    <a:pt x="45" y="58"/>
                    <a:pt x="44" y="60"/>
                    <a:pt x="42" y="60"/>
                  </a:cubicBezTo>
                  <a:cubicBezTo>
                    <a:pt x="40" y="60"/>
                    <a:pt x="38" y="58"/>
                    <a:pt x="38" y="56"/>
                  </a:cubicBezTo>
                  <a:cubicBezTo>
                    <a:pt x="38" y="54"/>
                    <a:pt x="40" y="52"/>
                    <a:pt x="42" y="52"/>
                  </a:cubicBezTo>
                  <a:cubicBezTo>
                    <a:pt x="44" y="52"/>
                    <a:pt x="45" y="54"/>
                    <a:pt x="45" y="56"/>
                  </a:cubicBezTo>
                  <a:close/>
                  <a:moveTo>
                    <a:pt x="43" y="56"/>
                  </a:moveTo>
                  <a:cubicBezTo>
                    <a:pt x="43" y="55"/>
                    <a:pt x="43" y="54"/>
                    <a:pt x="42" y="54"/>
                  </a:cubicBezTo>
                  <a:cubicBezTo>
                    <a:pt x="41" y="54"/>
                    <a:pt x="40" y="55"/>
                    <a:pt x="40" y="56"/>
                  </a:cubicBezTo>
                  <a:cubicBezTo>
                    <a:pt x="40" y="57"/>
                    <a:pt x="41" y="58"/>
                    <a:pt x="42" y="58"/>
                  </a:cubicBezTo>
                  <a:cubicBezTo>
                    <a:pt x="43" y="58"/>
                    <a:pt x="43" y="57"/>
                    <a:pt x="43" y="56"/>
                  </a:cubicBezTo>
                  <a:close/>
                  <a:moveTo>
                    <a:pt x="46" y="35"/>
                  </a:moveTo>
                  <a:cubicBezTo>
                    <a:pt x="46" y="34"/>
                    <a:pt x="45" y="34"/>
                    <a:pt x="45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1" y="34"/>
                    <a:pt x="11" y="34"/>
                    <a:pt x="11" y="35"/>
                  </a:cubicBezTo>
                  <a:cubicBezTo>
                    <a:pt x="11" y="35"/>
                    <a:pt x="11" y="36"/>
                    <a:pt x="12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6" y="35"/>
                    <a:pt x="46" y="35"/>
                  </a:cubicBezTo>
                  <a:close/>
                  <a:moveTo>
                    <a:pt x="13" y="38"/>
                  </a:moveTo>
                  <a:cubicBezTo>
                    <a:pt x="13" y="38"/>
                    <a:pt x="12" y="39"/>
                    <a:pt x="12" y="39"/>
                  </a:cubicBezTo>
                  <a:cubicBezTo>
                    <a:pt x="12" y="40"/>
                    <a:pt x="13" y="40"/>
                    <a:pt x="13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40"/>
                    <a:pt x="44" y="40"/>
                    <a:pt x="44" y="39"/>
                  </a:cubicBezTo>
                  <a:cubicBezTo>
                    <a:pt x="44" y="39"/>
                    <a:pt x="44" y="38"/>
                    <a:pt x="43" y="38"/>
                  </a:cubicBezTo>
                  <a:lnTo>
                    <a:pt x="13" y="38"/>
                  </a:lnTo>
                  <a:close/>
                  <a:moveTo>
                    <a:pt x="13" y="28"/>
                  </a:moveTo>
                  <a:cubicBezTo>
                    <a:pt x="14" y="28"/>
                    <a:pt x="16" y="27"/>
                    <a:pt x="16" y="25"/>
                  </a:cubicBezTo>
                  <a:cubicBezTo>
                    <a:pt x="16" y="24"/>
                    <a:pt x="16" y="24"/>
                    <a:pt x="16" y="2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4"/>
                    <a:pt x="28" y="14"/>
                  </a:cubicBezTo>
                  <a:cubicBezTo>
                    <a:pt x="28" y="14"/>
                    <a:pt x="29" y="13"/>
                    <a:pt x="29" y="13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9"/>
                  </a:cubicBezTo>
                  <a:cubicBezTo>
                    <a:pt x="33" y="20"/>
                    <a:pt x="34" y="22"/>
                    <a:pt x="36" y="22"/>
                  </a:cubicBezTo>
                  <a:cubicBezTo>
                    <a:pt x="38" y="22"/>
                    <a:pt x="39" y="20"/>
                    <a:pt x="39" y="19"/>
                  </a:cubicBezTo>
                  <a:cubicBezTo>
                    <a:pt x="39" y="18"/>
                    <a:pt x="39" y="18"/>
                    <a:pt x="39" y="17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7"/>
                    <a:pt x="51" y="7"/>
                    <a:pt x="51" y="7"/>
                  </a:cubicBezTo>
                  <a:cubicBezTo>
                    <a:pt x="53" y="7"/>
                    <a:pt x="54" y="5"/>
                    <a:pt x="54" y="4"/>
                  </a:cubicBezTo>
                  <a:cubicBezTo>
                    <a:pt x="54" y="2"/>
                    <a:pt x="53" y="0"/>
                    <a:pt x="51" y="0"/>
                  </a:cubicBezTo>
                  <a:cubicBezTo>
                    <a:pt x="50" y="0"/>
                    <a:pt x="48" y="2"/>
                    <a:pt x="48" y="4"/>
                  </a:cubicBezTo>
                  <a:cubicBezTo>
                    <a:pt x="48" y="4"/>
                    <a:pt x="48" y="5"/>
                    <a:pt x="49" y="5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7" y="16"/>
                    <a:pt x="37" y="15"/>
                    <a:pt x="36" y="15"/>
                  </a:cubicBezTo>
                  <a:cubicBezTo>
                    <a:pt x="36" y="15"/>
                    <a:pt x="35" y="16"/>
                    <a:pt x="35" y="1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1"/>
                    <a:pt x="31" y="11"/>
                    <a:pt x="31" y="10"/>
                  </a:cubicBezTo>
                  <a:cubicBezTo>
                    <a:pt x="31" y="9"/>
                    <a:pt x="30" y="7"/>
                    <a:pt x="28" y="7"/>
                  </a:cubicBezTo>
                  <a:cubicBezTo>
                    <a:pt x="26" y="7"/>
                    <a:pt x="25" y="9"/>
                    <a:pt x="25" y="1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3" y="22"/>
                    <a:pt x="13" y="22"/>
                  </a:cubicBezTo>
                  <a:cubicBezTo>
                    <a:pt x="11" y="22"/>
                    <a:pt x="10" y="23"/>
                    <a:pt x="10" y="25"/>
                  </a:cubicBezTo>
                  <a:cubicBezTo>
                    <a:pt x="10" y="27"/>
                    <a:pt x="11" y="28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6" name="Freeform 24"/>
            <p:cNvSpPr>
              <a:spLocks noEditPoints="1"/>
            </p:cNvSpPr>
            <p:nvPr/>
          </p:nvSpPr>
          <p:spPr bwMode="auto">
            <a:xfrm>
              <a:off x="5655996" y="1632312"/>
              <a:ext cx="288083" cy="303868"/>
            </a:xfrm>
            <a:custGeom>
              <a:avLst/>
              <a:gdLst>
                <a:gd name="T0" fmla="*/ 22 w 62"/>
                <a:gd name="T1" fmla="*/ 32 h 65"/>
                <a:gd name="T2" fmla="*/ 22 w 62"/>
                <a:gd name="T3" fmla="*/ 52 h 65"/>
                <a:gd name="T4" fmla="*/ 26 w 62"/>
                <a:gd name="T5" fmla="*/ 43 h 65"/>
                <a:gd name="T6" fmla="*/ 47 w 62"/>
                <a:gd name="T7" fmla="*/ 7 h 65"/>
                <a:gd name="T8" fmla="*/ 47 w 62"/>
                <a:gd name="T9" fmla="*/ 19 h 65"/>
                <a:gd name="T10" fmla="*/ 40 w 62"/>
                <a:gd name="T11" fmla="*/ 37 h 65"/>
                <a:gd name="T12" fmla="*/ 36 w 62"/>
                <a:gd name="T13" fmla="*/ 27 h 65"/>
                <a:gd name="T14" fmla="*/ 32 w 62"/>
                <a:gd name="T15" fmla="*/ 26 h 65"/>
                <a:gd name="T16" fmla="*/ 24 w 62"/>
                <a:gd name="T17" fmla="*/ 22 h 65"/>
                <a:gd name="T18" fmla="*/ 18 w 62"/>
                <a:gd name="T19" fmla="*/ 21 h 65"/>
                <a:gd name="T20" fmla="*/ 11 w 62"/>
                <a:gd name="T21" fmla="*/ 28 h 65"/>
                <a:gd name="T22" fmla="*/ 6 w 62"/>
                <a:gd name="T23" fmla="*/ 28 h 65"/>
                <a:gd name="T24" fmla="*/ 3 w 62"/>
                <a:gd name="T25" fmla="*/ 38 h 65"/>
                <a:gd name="T26" fmla="*/ 0 w 62"/>
                <a:gd name="T27" fmla="*/ 43 h 65"/>
                <a:gd name="T28" fmla="*/ 3 w 62"/>
                <a:gd name="T29" fmla="*/ 47 h 65"/>
                <a:gd name="T30" fmla="*/ 6 w 62"/>
                <a:gd name="T31" fmla="*/ 58 h 65"/>
                <a:gd name="T32" fmla="*/ 11 w 62"/>
                <a:gd name="T33" fmla="*/ 58 h 65"/>
                <a:gd name="T34" fmla="*/ 18 w 62"/>
                <a:gd name="T35" fmla="*/ 65 h 65"/>
                <a:gd name="T36" fmla="*/ 24 w 62"/>
                <a:gd name="T37" fmla="*/ 64 h 65"/>
                <a:gd name="T38" fmla="*/ 32 w 62"/>
                <a:gd name="T39" fmla="*/ 60 h 65"/>
                <a:gd name="T40" fmla="*/ 36 w 62"/>
                <a:gd name="T41" fmla="*/ 59 h 65"/>
                <a:gd name="T42" fmla="*/ 40 w 62"/>
                <a:gd name="T43" fmla="*/ 49 h 65"/>
                <a:gd name="T44" fmla="*/ 44 w 62"/>
                <a:gd name="T45" fmla="*/ 46 h 65"/>
                <a:gd name="T46" fmla="*/ 38 w 62"/>
                <a:gd name="T47" fmla="*/ 53 h 65"/>
                <a:gd name="T48" fmla="*/ 22 w 62"/>
                <a:gd name="T49" fmla="*/ 58 h 65"/>
                <a:gd name="T50" fmla="*/ 6 w 62"/>
                <a:gd name="T51" fmla="*/ 53 h 65"/>
                <a:gd name="T52" fmla="*/ 7 w 62"/>
                <a:gd name="T53" fmla="*/ 38 h 65"/>
                <a:gd name="T54" fmla="*/ 18 w 62"/>
                <a:gd name="T55" fmla="*/ 24 h 65"/>
                <a:gd name="T56" fmla="*/ 36 w 62"/>
                <a:gd name="T57" fmla="*/ 30 h 65"/>
                <a:gd name="T58" fmla="*/ 41 w 62"/>
                <a:gd name="T59" fmla="*/ 44 h 65"/>
                <a:gd name="T60" fmla="*/ 59 w 62"/>
                <a:gd name="T61" fmla="*/ 11 h 65"/>
                <a:gd name="T62" fmla="*/ 60 w 62"/>
                <a:gd name="T63" fmla="*/ 7 h 65"/>
                <a:gd name="T64" fmla="*/ 54 w 62"/>
                <a:gd name="T65" fmla="*/ 4 h 65"/>
                <a:gd name="T66" fmla="*/ 49 w 62"/>
                <a:gd name="T67" fmla="*/ 0 h 65"/>
                <a:gd name="T68" fmla="*/ 46 w 62"/>
                <a:gd name="T69" fmla="*/ 0 h 65"/>
                <a:gd name="T70" fmla="*/ 40 w 62"/>
                <a:gd name="T71" fmla="*/ 4 h 65"/>
                <a:gd name="T72" fmla="*/ 38 w 62"/>
                <a:gd name="T73" fmla="*/ 4 h 65"/>
                <a:gd name="T74" fmla="*/ 35 w 62"/>
                <a:gd name="T75" fmla="*/ 11 h 65"/>
                <a:gd name="T76" fmla="*/ 33 w 62"/>
                <a:gd name="T77" fmla="*/ 14 h 65"/>
                <a:gd name="T78" fmla="*/ 35 w 62"/>
                <a:gd name="T79" fmla="*/ 18 h 65"/>
                <a:gd name="T80" fmla="*/ 37 w 62"/>
                <a:gd name="T81" fmla="*/ 24 h 65"/>
                <a:gd name="T82" fmla="*/ 40 w 62"/>
                <a:gd name="T83" fmla="*/ 25 h 65"/>
                <a:gd name="T84" fmla="*/ 46 w 62"/>
                <a:gd name="T85" fmla="*/ 28 h 65"/>
                <a:gd name="T86" fmla="*/ 49 w 62"/>
                <a:gd name="T87" fmla="*/ 29 h 65"/>
                <a:gd name="T88" fmla="*/ 54 w 62"/>
                <a:gd name="T89" fmla="*/ 24 h 65"/>
                <a:gd name="T90" fmla="*/ 57 w 62"/>
                <a:gd name="T91" fmla="*/ 24 h 65"/>
                <a:gd name="T92" fmla="*/ 59 w 62"/>
                <a:gd name="T93" fmla="*/ 18 h 65"/>
                <a:gd name="T94" fmla="*/ 61 w 62"/>
                <a:gd name="T95" fmla="*/ 12 h 65"/>
                <a:gd name="T96" fmla="*/ 52 w 62"/>
                <a:gd name="T97" fmla="*/ 22 h 65"/>
                <a:gd name="T98" fmla="*/ 43 w 62"/>
                <a:gd name="T99" fmla="*/ 25 h 65"/>
                <a:gd name="T100" fmla="*/ 36 w 62"/>
                <a:gd name="T101" fmla="*/ 15 h 65"/>
                <a:gd name="T102" fmla="*/ 38 w 62"/>
                <a:gd name="T103" fmla="*/ 7 h 65"/>
                <a:gd name="T104" fmla="*/ 50 w 62"/>
                <a:gd name="T105" fmla="*/ 3 h 65"/>
                <a:gd name="T106" fmla="*/ 56 w 62"/>
                <a:gd name="T107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2" h="65">
                  <a:moveTo>
                    <a:pt x="22" y="32"/>
                  </a:moveTo>
                  <a:cubicBezTo>
                    <a:pt x="15" y="32"/>
                    <a:pt x="11" y="37"/>
                    <a:pt x="11" y="43"/>
                  </a:cubicBezTo>
                  <a:cubicBezTo>
                    <a:pt x="11" y="49"/>
                    <a:pt x="15" y="54"/>
                    <a:pt x="22" y="54"/>
                  </a:cubicBezTo>
                  <a:cubicBezTo>
                    <a:pt x="28" y="54"/>
                    <a:pt x="33" y="49"/>
                    <a:pt x="33" y="43"/>
                  </a:cubicBezTo>
                  <a:cubicBezTo>
                    <a:pt x="33" y="37"/>
                    <a:pt x="28" y="32"/>
                    <a:pt x="22" y="32"/>
                  </a:cubicBezTo>
                  <a:close/>
                  <a:moveTo>
                    <a:pt x="22" y="52"/>
                  </a:moveTo>
                  <a:cubicBezTo>
                    <a:pt x="17" y="52"/>
                    <a:pt x="13" y="48"/>
                    <a:pt x="13" y="43"/>
                  </a:cubicBezTo>
                  <a:cubicBezTo>
                    <a:pt x="13" y="38"/>
                    <a:pt x="17" y="34"/>
                    <a:pt x="22" y="34"/>
                  </a:cubicBezTo>
                  <a:cubicBezTo>
                    <a:pt x="27" y="34"/>
                    <a:pt x="31" y="38"/>
                    <a:pt x="31" y="43"/>
                  </a:cubicBezTo>
                  <a:cubicBezTo>
                    <a:pt x="31" y="48"/>
                    <a:pt x="27" y="52"/>
                    <a:pt x="22" y="52"/>
                  </a:cubicBezTo>
                  <a:close/>
                  <a:moveTo>
                    <a:pt x="26" y="43"/>
                  </a:moveTo>
                  <a:cubicBezTo>
                    <a:pt x="26" y="45"/>
                    <a:pt x="24" y="47"/>
                    <a:pt x="22" y="47"/>
                  </a:cubicBezTo>
                  <a:cubicBezTo>
                    <a:pt x="19" y="47"/>
                    <a:pt x="17" y="45"/>
                    <a:pt x="17" y="43"/>
                  </a:cubicBezTo>
                  <a:cubicBezTo>
                    <a:pt x="17" y="40"/>
                    <a:pt x="19" y="38"/>
                    <a:pt x="22" y="38"/>
                  </a:cubicBezTo>
                  <a:cubicBezTo>
                    <a:pt x="24" y="38"/>
                    <a:pt x="26" y="40"/>
                    <a:pt x="26" y="43"/>
                  </a:cubicBezTo>
                  <a:close/>
                  <a:moveTo>
                    <a:pt x="47" y="7"/>
                  </a:moveTo>
                  <a:cubicBezTo>
                    <a:pt x="43" y="7"/>
                    <a:pt x="40" y="10"/>
                    <a:pt x="40" y="14"/>
                  </a:cubicBezTo>
                  <a:cubicBezTo>
                    <a:pt x="40" y="18"/>
                    <a:pt x="43" y="21"/>
                    <a:pt x="47" y="21"/>
                  </a:cubicBezTo>
                  <a:cubicBezTo>
                    <a:pt x="51" y="21"/>
                    <a:pt x="54" y="18"/>
                    <a:pt x="54" y="14"/>
                  </a:cubicBezTo>
                  <a:cubicBezTo>
                    <a:pt x="54" y="10"/>
                    <a:pt x="51" y="7"/>
                    <a:pt x="47" y="7"/>
                  </a:cubicBezTo>
                  <a:close/>
                  <a:moveTo>
                    <a:pt x="47" y="19"/>
                  </a:moveTo>
                  <a:cubicBezTo>
                    <a:pt x="44" y="19"/>
                    <a:pt x="42" y="17"/>
                    <a:pt x="42" y="14"/>
                  </a:cubicBezTo>
                  <a:cubicBezTo>
                    <a:pt x="42" y="12"/>
                    <a:pt x="44" y="9"/>
                    <a:pt x="47" y="9"/>
                  </a:cubicBezTo>
                  <a:cubicBezTo>
                    <a:pt x="49" y="9"/>
                    <a:pt x="52" y="12"/>
                    <a:pt x="52" y="14"/>
                  </a:cubicBezTo>
                  <a:cubicBezTo>
                    <a:pt x="52" y="17"/>
                    <a:pt x="49" y="19"/>
                    <a:pt x="47" y="19"/>
                  </a:cubicBezTo>
                  <a:close/>
                  <a:moveTo>
                    <a:pt x="43" y="39"/>
                  </a:moveTo>
                  <a:cubicBezTo>
                    <a:pt x="43" y="38"/>
                    <a:pt x="42" y="38"/>
                    <a:pt x="42" y="38"/>
                  </a:cubicBezTo>
                  <a:cubicBezTo>
                    <a:pt x="42" y="38"/>
                    <a:pt x="42" y="38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7"/>
                  </a:cubicBezTo>
                  <a:cubicBezTo>
                    <a:pt x="39" y="36"/>
                    <a:pt x="40" y="36"/>
                    <a:pt x="40" y="35"/>
                  </a:cubicBezTo>
                  <a:cubicBezTo>
                    <a:pt x="41" y="35"/>
                    <a:pt x="41" y="35"/>
                    <a:pt x="42" y="34"/>
                  </a:cubicBezTo>
                  <a:cubicBezTo>
                    <a:pt x="42" y="33"/>
                    <a:pt x="42" y="33"/>
                    <a:pt x="41" y="32"/>
                  </a:cubicBezTo>
                  <a:cubicBezTo>
                    <a:pt x="40" y="31"/>
                    <a:pt x="39" y="29"/>
                    <a:pt x="38" y="28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5" y="27"/>
                    <a:pt x="35" y="28"/>
                  </a:cubicBezTo>
                  <a:cubicBezTo>
                    <a:pt x="35" y="28"/>
                    <a:pt x="34" y="28"/>
                    <a:pt x="34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2" y="27"/>
                    <a:pt x="32" y="27"/>
                    <a:pt x="32" y="26"/>
                  </a:cubicBezTo>
                  <a:cubicBezTo>
                    <a:pt x="33" y="25"/>
                    <a:pt x="33" y="25"/>
                    <a:pt x="33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0" y="22"/>
                    <a:pt x="28" y="22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1"/>
                    <a:pt x="25" y="21"/>
                    <a:pt x="24" y="22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4" y="24"/>
                    <a:pt x="23" y="24"/>
                    <a:pt x="22" y="24"/>
                  </a:cubicBezTo>
                  <a:cubicBezTo>
                    <a:pt x="21" y="24"/>
                    <a:pt x="20" y="24"/>
                    <a:pt x="20" y="23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19" y="21"/>
                    <a:pt x="19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6" y="22"/>
                    <a:pt x="14" y="22"/>
                    <a:pt x="12" y="23"/>
                  </a:cubicBezTo>
                  <a:cubicBezTo>
                    <a:pt x="12" y="23"/>
                    <a:pt x="12" y="24"/>
                    <a:pt x="11" y="24"/>
                  </a:cubicBezTo>
                  <a:cubicBezTo>
                    <a:pt x="11" y="25"/>
                    <a:pt x="11" y="25"/>
                    <a:pt x="12" y="26"/>
                  </a:cubicBezTo>
                  <a:cubicBezTo>
                    <a:pt x="12" y="27"/>
                    <a:pt x="12" y="27"/>
                    <a:pt x="11" y="28"/>
                  </a:cubicBezTo>
                  <a:cubicBezTo>
                    <a:pt x="11" y="28"/>
                    <a:pt x="11" y="28"/>
                    <a:pt x="10" y="28"/>
                  </a:cubicBezTo>
                  <a:cubicBezTo>
                    <a:pt x="10" y="28"/>
                    <a:pt x="9" y="28"/>
                    <a:pt x="9" y="28"/>
                  </a:cubicBezTo>
                  <a:cubicBezTo>
                    <a:pt x="9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6" y="27"/>
                    <a:pt x="6" y="28"/>
                  </a:cubicBezTo>
                  <a:cubicBezTo>
                    <a:pt x="5" y="29"/>
                    <a:pt x="4" y="31"/>
                    <a:pt x="3" y="32"/>
                  </a:cubicBezTo>
                  <a:cubicBezTo>
                    <a:pt x="2" y="33"/>
                    <a:pt x="2" y="33"/>
                    <a:pt x="2" y="34"/>
                  </a:cubicBezTo>
                  <a:cubicBezTo>
                    <a:pt x="3" y="35"/>
                    <a:pt x="3" y="35"/>
                    <a:pt x="4" y="35"/>
                  </a:cubicBezTo>
                  <a:cubicBezTo>
                    <a:pt x="4" y="36"/>
                    <a:pt x="5" y="36"/>
                    <a:pt x="4" y="37"/>
                  </a:cubicBezTo>
                  <a:cubicBezTo>
                    <a:pt x="4" y="38"/>
                    <a:pt x="4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1" y="39"/>
                    <a:pt x="0" y="39"/>
                    <a:pt x="0" y="40"/>
                  </a:cubicBezTo>
                  <a:cubicBezTo>
                    <a:pt x="0" y="41"/>
                    <a:pt x="0" y="42"/>
                    <a:pt x="0" y="43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1" y="47"/>
                    <a:pt x="1" y="47"/>
                  </a:cubicBezTo>
                  <a:cubicBezTo>
                    <a:pt x="1" y="47"/>
                    <a:pt x="2" y="48"/>
                    <a:pt x="2" y="48"/>
                  </a:cubicBezTo>
                  <a:cubicBezTo>
                    <a:pt x="2" y="48"/>
                    <a:pt x="2" y="48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49"/>
                    <a:pt x="4" y="50"/>
                    <a:pt x="4" y="51"/>
                  </a:cubicBezTo>
                  <a:cubicBezTo>
                    <a:pt x="3" y="51"/>
                    <a:pt x="3" y="51"/>
                    <a:pt x="2" y="52"/>
                  </a:cubicBezTo>
                  <a:cubicBezTo>
                    <a:pt x="2" y="52"/>
                    <a:pt x="2" y="53"/>
                    <a:pt x="3" y="53"/>
                  </a:cubicBezTo>
                  <a:cubicBezTo>
                    <a:pt x="4" y="55"/>
                    <a:pt x="5" y="57"/>
                    <a:pt x="6" y="58"/>
                  </a:cubicBezTo>
                  <a:cubicBezTo>
                    <a:pt x="6" y="58"/>
                    <a:pt x="7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59"/>
                    <a:pt x="9" y="58"/>
                    <a:pt x="9" y="58"/>
                  </a:cubicBezTo>
                  <a:cubicBezTo>
                    <a:pt x="9" y="58"/>
                    <a:pt x="10" y="57"/>
                    <a:pt x="10" y="57"/>
                  </a:cubicBezTo>
                  <a:cubicBezTo>
                    <a:pt x="11" y="57"/>
                    <a:pt x="11" y="58"/>
                    <a:pt x="11" y="58"/>
                  </a:cubicBezTo>
                  <a:cubicBezTo>
                    <a:pt x="12" y="58"/>
                    <a:pt x="12" y="59"/>
                    <a:pt x="12" y="60"/>
                  </a:cubicBezTo>
                  <a:cubicBezTo>
                    <a:pt x="11" y="60"/>
                    <a:pt x="11" y="61"/>
                    <a:pt x="11" y="61"/>
                  </a:cubicBezTo>
                  <a:cubicBezTo>
                    <a:pt x="12" y="62"/>
                    <a:pt x="12" y="62"/>
                    <a:pt x="12" y="63"/>
                  </a:cubicBezTo>
                  <a:cubicBezTo>
                    <a:pt x="14" y="64"/>
                    <a:pt x="16" y="64"/>
                    <a:pt x="18" y="65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9" y="65"/>
                    <a:pt x="19" y="64"/>
                    <a:pt x="20" y="64"/>
                  </a:cubicBezTo>
                  <a:cubicBezTo>
                    <a:pt x="20" y="64"/>
                    <a:pt x="20" y="63"/>
                    <a:pt x="20" y="63"/>
                  </a:cubicBezTo>
                  <a:cubicBezTo>
                    <a:pt x="20" y="62"/>
                    <a:pt x="21" y="61"/>
                    <a:pt x="22" y="61"/>
                  </a:cubicBezTo>
                  <a:cubicBezTo>
                    <a:pt x="23" y="61"/>
                    <a:pt x="24" y="62"/>
                    <a:pt x="24" y="63"/>
                  </a:cubicBezTo>
                  <a:cubicBezTo>
                    <a:pt x="24" y="63"/>
                    <a:pt x="24" y="64"/>
                    <a:pt x="24" y="64"/>
                  </a:cubicBezTo>
                  <a:cubicBezTo>
                    <a:pt x="25" y="64"/>
                    <a:pt x="25" y="65"/>
                    <a:pt x="26" y="65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8" y="64"/>
                    <a:pt x="30" y="64"/>
                    <a:pt x="32" y="63"/>
                  </a:cubicBezTo>
                  <a:cubicBezTo>
                    <a:pt x="32" y="62"/>
                    <a:pt x="32" y="62"/>
                    <a:pt x="33" y="61"/>
                  </a:cubicBezTo>
                  <a:cubicBezTo>
                    <a:pt x="33" y="61"/>
                    <a:pt x="33" y="60"/>
                    <a:pt x="32" y="60"/>
                  </a:cubicBezTo>
                  <a:cubicBezTo>
                    <a:pt x="32" y="59"/>
                    <a:pt x="32" y="58"/>
                    <a:pt x="33" y="58"/>
                  </a:cubicBezTo>
                  <a:cubicBezTo>
                    <a:pt x="33" y="58"/>
                    <a:pt x="33" y="57"/>
                    <a:pt x="34" y="57"/>
                  </a:cubicBezTo>
                  <a:cubicBezTo>
                    <a:pt x="34" y="57"/>
                    <a:pt x="35" y="58"/>
                    <a:pt x="35" y="58"/>
                  </a:cubicBezTo>
                  <a:cubicBezTo>
                    <a:pt x="35" y="58"/>
                    <a:pt x="36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8"/>
                    <a:pt x="38" y="58"/>
                  </a:cubicBezTo>
                  <a:cubicBezTo>
                    <a:pt x="39" y="57"/>
                    <a:pt x="40" y="55"/>
                    <a:pt x="41" y="53"/>
                  </a:cubicBezTo>
                  <a:cubicBezTo>
                    <a:pt x="42" y="53"/>
                    <a:pt x="42" y="52"/>
                    <a:pt x="42" y="52"/>
                  </a:cubicBezTo>
                  <a:cubicBezTo>
                    <a:pt x="41" y="51"/>
                    <a:pt x="41" y="51"/>
                    <a:pt x="40" y="51"/>
                  </a:cubicBezTo>
                  <a:cubicBezTo>
                    <a:pt x="40" y="50"/>
                    <a:pt x="39" y="49"/>
                    <a:pt x="40" y="49"/>
                  </a:cubicBezTo>
                  <a:cubicBezTo>
                    <a:pt x="40" y="48"/>
                    <a:pt x="40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2" y="48"/>
                    <a:pt x="43" y="47"/>
                    <a:pt x="43" y="47"/>
                  </a:cubicBezTo>
                  <a:cubicBezTo>
                    <a:pt x="43" y="47"/>
                    <a:pt x="44" y="46"/>
                    <a:pt x="44" y="46"/>
                  </a:cubicBezTo>
                  <a:cubicBezTo>
                    <a:pt x="44" y="45"/>
                    <a:pt x="44" y="44"/>
                    <a:pt x="44" y="43"/>
                  </a:cubicBezTo>
                  <a:cubicBezTo>
                    <a:pt x="44" y="42"/>
                    <a:pt x="44" y="41"/>
                    <a:pt x="44" y="40"/>
                  </a:cubicBezTo>
                  <a:cubicBezTo>
                    <a:pt x="44" y="39"/>
                    <a:pt x="43" y="39"/>
                    <a:pt x="43" y="39"/>
                  </a:cubicBezTo>
                  <a:close/>
                  <a:moveTo>
                    <a:pt x="37" y="48"/>
                  </a:moveTo>
                  <a:cubicBezTo>
                    <a:pt x="36" y="50"/>
                    <a:pt x="37" y="52"/>
                    <a:pt x="38" y="53"/>
                  </a:cubicBezTo>
                  <a:cubicBezTo>
                    <a:pt x="38" y="54"/>
                    <a:pt x="37" y="54"/>
                    <a:pt x="36" y="55"/>
                  </a:cubicBezTo>
                  <a:cubicBezTo>
                    <a:pt x="35" y="54"/>
                    <a:pt x="33" y="54"/>
                    <a:pt x="31" y="55"/>
                  </a:cubicBezTo>
                  <a:cubicBezTo>
                    <a:pt x="29" y="57"/>
                    <a:pt x="29" y="59"/>
                    <a:pt x="29" y="60"/>
                  </a:cubicBezTo>
                  <a:cubicBezTo>
                    <a:pt x="28" y="61"/>
                    <a:pt x="27" y="61"/>
                    <a:pt x="26" y="61"/>
                  </a:cubicBezTo>
                  <a:cubicBezTo>
                    <a:pt x="26" y="60"/>
                    <a:pt x="24" y="58"/>
                    <a:pt x="22" y="58"/>
                  </a:cubicBezTo>
                  <a:cubicBezTo>
                    <a:pt x="20" y="58"/>
                    <a:pt x="18" y="60"/>
                    <a:pt x="18" y="61"/>
                  </a:cubicBezTo>
                  <a:cubicBezTo>
                    <a:pt x="17" y="61"/>
                    <a:pt x="16" y="61"/>
                    <a:pt x="15" y="60"/>
                  </a:cubicBezTo>
                  <a:cubicBezTo>
                    <a:pt x="15" y="59"/>
                    <a:pt x="15" y="57"/>
                    <a:pt x="13" y="55"/>
                  </a:cubicBezTo>
                  <a:cubicBezTo>
                    <a:pt x="11" y="54"/>
                    <a:pt x="9" y="54"/>
                    <a:pt x="8" y="55"/>
                  </a:cubicBezTo>
                  <a:cubicBezTo>
                    <a:pt x="7" y="54"/>
                    <a:pt x="6" y="54"/>
                    <a:pt x="6" y="53"/>
                  </a:cubicBezTo>
                  <a:cubicBezTo>
                    <a:pt x="7" y="52"/>
                    <a:pt x="8" y="50"/>
                    <a:pt x="7" y="48"/>
                  </a:cubicBezTo>
                  <a:cubicBezTo>
                    <a:pt x="7" y="46"/>
                    <a:pt x="5" y="44"/>
                    <a:pt x="3" y="44"/>
                  </a:cubicBezTo>
                  <a:cubicBezTo>
                    <a:pt x="3" y="44"/>
                    <a:pt x="3" y="43"/>
                    <a:pt x="3" y="43"/>
                  </a:cubicBezTo>
                  <a:cubicBezTo>
                    <a:pt x="3" y="42"/>
                    <a:pt x="3" y="42"/>
                    <a:pt x="3" y="41"/>
                  </a:cubicBezTo>
                  <a:cubicBezTo>
                    <a:pt x="5" y="41"/>
                    <a:pt x="7" y="40"/>
                    <a:pt x="7" y="38"/>
                  </a:cubicBezTo>
                  <a:cubicBezTo>
                    <a:pt x="8" y="36"/>
                    <a:pt x="7" y="34"/>
                    <a:pt x="6" y="33"/>
                  </a:cubicBezTo>
                  <a:cubicBezTo>
                    <a:pt x="6" y="32"/>
                    <a:pt x="7" y="31"/>
                    <a:pt x="8" y="30"/>
                  </a:cubicBezTo>
                  <a:cubicBezTo>
                    <a:pt x="9" y="32"/>
                    <a:pt x="11" y="32"/>
                    <a:pt x="13" y="30"/>
                  </a:cubicBezTo>
                  <a:cubicBezTo>
                    <a:pt x="15" y="29"/>
                    <a:pt x="15" y="27"/>
                    <a:pt x="15" y="25"/>
                  </a:cubicBezTo>
                  <a:cubicBezTo>
                    <a:pt x="16" y="25"/>
                    <a:pt x="17" y="25"/>
                    <a:pt x="18" y="24"/>
                  </a:cubicBezTo>
                  <a:cubicBezTo>
                    <a:pt x="18" y="26"/>
                    <a:pt x="20" y="27"/>
                    <a:pt x="22" y="27"/>
                  </a:cubicBezTo>
                  <a:cubicBezTo>
                    <a:pt x="24" y="27"/>
                    <a:pt x="26" y="26"/>
                    <a:pt x="26" y="24"/>
                  </a:cubicBezTo>
                  <a:cubicBezTo>
                    <a:pt x="27" y="25"/>
                    <a:pt x="28" y="25"/>
                    <a:pt x="29" y="25"/>
                  </a:cubicBezTo>
                  <a:cubicBezTo>
                    <a:pt x="29" y="27"/>
                    <a:pt x="29" y="29"/>
                    <a:pt x="31" y="30"/>
                  </a:cubicBezTo>
                  <a:cubicBezTo>
                    <a:pt x="33" y="32"/>
                    <a:pt x="35" y="32"/>
                    <a:pt x="36" y="30"/>
                  </a:cubicBezTo>
                  <a:cubicBezTo>
                    <a:pt x="37" y="31"/>
                    <a:pt x="38" y="32"/>
                    <a:pt x="38" y="33"/>
                  </a:cubicBezTo>
                  <a:cubicBezTo>
                    <a:pt x="37" y="34"/>
                    <a:pt x="36" y="36"/>
                    <a:pt x="37" y="38"/>
                  </a:cubicBezTo>
                  <a:cubicBezTo>
                    <a:pt x="37" y="40"/>
                    <a:pt x="39" y="41"/>
                    <a:pt x="41" y="41"/>
                  </a:cubicBezTo>
                  <a:cubicBezTo>
                    <a:pt x="41" y="42"/>
                    <a:pt x="41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4"/>
                    <a:pt x="37" y="46"/>
                    <a:pt x="37" y="48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1"/>
                    <a:pt x="61" y="11"/>
                  </a:cubicBezTo>
                  <a:cubicBezTo>
                    <a:pt x="60" y="11"/>
                    <a:pt x="60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0"/>
                    <a:pt x="60" y="10"/>
                    <a:pt x="60" y="9"/>
                  </a:cubicBezTo>
                  <a:cubicBezTo>
                    <a:pt x="60" y="9"/>
                    <a:pt x="60" y="8"/>
                    <a:pt x="60" y="7"/>
                  </a:cubicBezTo>
                  <a:cubicBezTo>
                    <a:pt x="59" y="6"/>
                    <a:pt x="58" y="5"/>
                    <a:pt x="57" y="4"/>
                  </a:cubicBezTo>
                  <a:cubicBezTo>
                    <a:pt x="57" y="4"/>
                    <a:pt x="57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5" y="3"/>
                    <a:pt x="54" y="2"/>
                  </a:cubicBezTo>
                  <a:cubicBezTo>
                    <a:pt x="54" y="2"/>
                    <a:pt x="54" y="1"/>
                    <a:pt x="53" y="1"/>
                  </a:cubicBezTo>
                  <a:cubicBezTo>
                    <a:pt x="52" y="1"/>
                    <a:pt x="51" y="0"/>
                    <a:pt x="5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48" y="1"/>
                    <a:pt x="47" y="1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1"/>
                    <a:pt x="46" y="1"/>
                    <a:pt x="46" y="0"/>
                  </a:cubicBezTo>
                  <a:cubicBezTo>
                    <a:pt x="46" y="0"/>
                    <a:pt x="45" y="0"/>
                    <a:pt x="45" y="0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3" y="0"/>
                    <a:pt x="42" y="1"/>
                    <a:pt x="41" y="1"/>
                  </a:cubicBezTo>
                  <a:cubicBezTo>
                    <a:pt x="40" y="1"/>
                    <a:pt x="40" y="2"/>
                    <a:pt x="40" y="2"/>
                  </a:cubicBezTo>
                  <a:cubicBezTo>
                    <a:pt x="40" y="3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5"/>
                    <a:pt x="35" y="6"/>
                    <a:pt x="34" y="7"/>
                  </a:cubicBezTo>
                  <a:cubicBezTo>
                    <a:pt x="34" y="8"/>
                    <a:pt x="34" y="9"/>
                    <a:pt x="34" y="9"/>
                  </a:cubicBezTo>
                  <a:cubicBezTo>
                    <a:pt x="34" y="10"/>
                    <a:pt x="35" y="10"/>
                    <a:pt x="35" y="10"/>
                  </a:cubicBezTo>
                  <a:cubicBezTo>
                    <a:pt x="35" y="10"/>
                    <a:pt x="35" y="10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11"/>
                    <a:pt x="33" y="12"/>
                    <a:pt x="33" y="12"/>
                  </a:cubicBezTo>
                  <a:cubicBezTo>
                    <a:pt x="33" y="13"/>
                    <a:pt x="33" y="14"/>
                    <a:pt x="33" y="14"/>
                  </a:cubicBezTo>
                  <a:cubicBezTo>
                    <a:pt x="33" y="15"/>
                    <a:pt x="33" y="16"/>
                    <a:pt x="33" y="16"/>
                  </a:cubicBezTo>
                  <a:cubicBezTo>
                    <a:pt x="33" y="17"/>
                    <a:pt x="33" y="17"/>
                    <a:pt x="33" y="18"/>
                  </a:cubicBezTo>
                  <a:cubicBezTo>
                    <a:pt x="34" y="18"/>
                    <a:pt x="34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9"/>
                    <a:pt x="34" y="19"/>
                    <a:pt x="34" y="20"/>
                  </a:cubicBezTo>
                  <a:cubicBezTo>
                    <a:pt x="34" y="20"/>
                    <a:pt x="34" y="21"/>
                    <a:pt x="34" y="21"/>
                  </a:cubicBezTo>
                  <a:cubicBezTo>
                    <a:pt x="35" y="22"/>
                    <a:pt x="36" y="23"/>
                    <a:pt x="37" y="24"/>
                  </a:cubicBezTo>
                  <a:cubicBezTo>
                    <a:pt x="37" y="25"/>
                    <a:pt x="37" y="25"/>
                    <a:pt x="38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9" y="25"/>
                    <a:pt x="39" y="25"/>
                    <a:pt x="39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5"/>
                  </a:cubicBezTo>
                  <a:cubicBezTo>
                    <a:pt x="40" y="25"/>
                    <a:pt x="40" y="26"/>
                    <a:pt x="40" y="26"/>
                  </a:cubicBezTo>
                  <a:cubicBezTo>
                    <a:pt x="40" y="27"/>
                    <a:pt x="40" y="27"/>
                    <a:pt x="41" y="27"/>
                  </a:cubicBezTo>
                  <a:cubicBezTo>
                    <a:pt x="42" y="28"/>
                    <a:pt x="43" y="28"/>
                    <a:pt x="44" y="2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29"/>
                    <a:pt x="46" y="28"/>
                    <a:pt x="46" y="28"/>
                  </a:cubicBezTo>
                  <a:cubicBezTo>
                    <a:pt x="46" y="28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8" y="28"/>
                    <a:pt x="48" y="28"/>
                  </a:cubicBezTo>
                  <a:cubicBezTo>
                    <a:pt x="48" y="28"/>
                    <a:pt x="49" y="29"/>
                    <a:pt x="49" y="29"/>
                  </a:cubicBezTo>
                  <a:cubicBezTo>
                    <a:pt x="49" y="29"/>
                    <a:pt x="49" y="29"/>
                    <a:pt x="50" y="29"/>
                  </a:cubicBezTo>
                  <a:cubicBezTo>
                    <a:pt x="51" y="28"/>
                    <a:pt x="52" y="28"/>
                    <a:pt x="53" y="27"/>
                  </a:cubicBezTo>
                  <a:cubicBezTo>
                    <a:pt x="54" y="27"/>
                    <a:pt x="54" y="27"/>
                    <a:pt x="54" y="26"/>
                  </a:cubicBezTo>
                  <a:cubicBezTo>
                    <a:pt x="55" y="26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5" y="24"/>
                  </a:cubicBezTo>
                  <a:cubicBezTo>
                    <a:pt x="55" y="25"/>
                    <a:pt x="55" y="25"/>
                    <a:pt x="56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7" y="25"/>
                    <a:pt x="57" y="25"/>
                    <a:pt x="57" y="24"/>
                  </a:cubicBezTo>
                  <a:cubicBezTo>
                    <a:pt x="58" y="23"/>
                    <a:pt x="59" y="22"/>
                    <a:pt x="60" y="21"/>
                  </a:cubicBezTo>
                  <a:cubicBezTo>
                    <a:pt x="60" y="21"/>
                    <a:pt x="60" y="20"/>
                    <a:pt x="60" y="20"/>
                  </a:cubicBezTo>
                  <a:cubicBezTo>
                    <a:pt x="60" y="19"/>
                    <a:pt x="59" y="19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1" y="17"/>
                    <a:pt x="61" y="17"/>
                    <a:pt x="61" y="16"/>
                  </a:cubicBezTo>
                  <a:cubicBezTo>
                    <a:pt x="61" y="16"/>
                    <a:pt x="62" y="15"/>
                    <a:pt x="62" y="14"/>
                  </a:cubicBezTo>
                  <a:cubicBezTo>
                    <a:pt x="62" y="14"/>
                    <a:pt x="61" y="13"/>
                    <a:pt x="61" y="12"/>
                  </a:cubicBezTo>
                  <a:close/>
                  <a:moveTo>
                    <a:pt x="58" y="15"/>
                  </a:moveTo>
                  <a:cubicBezTo>
                    <a:pt x="57" y="15"/>
                    <a:pt x="56" y="16"/>
                    <a:pt x="56" y="17"/>
                  </a:cubicBezTo>
                  <a:cubicBezTo>
                    <a:pt x="55" y="18"/>
                    <a:pt x="56" y="20"/>
                    <a:pt x="57" y="21"/>
                  </a:cubicBezTo>
                  <a:cubicBezTo>
                    <a:pt x="56" y="21"/>
                    <a:pt x="56" y="21"/>
                    <a:pt x="56" y="22"/>
                  </a:cubicBezTo>
                  <a:cubicBezTo>
                    <a:pt x="55" y="21"/>
                    <a:pt x="53" y="21"/>
                    <a:pt x="52" y="22"/>
                  </a:cubicBezTo>
                  <a:cubicBezTo>
                    <a:pt x="51" y="23"/>
                    <a:pt x="51" y="24"/>
                    <a:pt x="51" y="25"/>
                  </a:cubicBezTo>
                  <a:cubicBezTo>
                    <a:pt x="51" y="25"/>
                    <a:pt x="50" y="25"/>
                    <a:pt x="50" y="25"/>
                  </a:cubicBezTo>
                  <a:cubicBezTo>
                    <a:pt x="49" y="24"/>
                    <a:pt x="48" y="24"/>
                    <a:pt x="47" y="24"/>
                  </a:cubicBezTo>
                  <a:cubicBezTo>
                    <a:pt x="46" y="24"/>
                    <a:pt x="45" y="24"/>
                    <a:pt x="44" y="25"/>
                  </a:cubicBezTo>
                  <a:cubicBezTo>
                    <a:pt x="44" y="25"/>
                    <a:pt x="43" y="25"/>
                    <a:pt x="43" y="25"/>
                  </a:cubicBezTo>
                  <a:cubicBezTo>
                    <a:pt x="43" y="24"/>
                    <a:pt x="43" y="23"/>
                    <a:pt x="42" y="22"/>
                  </a:cubicBezTo>
                  <a:cubicBezTo>
                    <a:pt x="41" y="21"/>
                    <a:pt x="39" y="21"/>
                    <a:pt x="38" y="22"/>
                  </a:cubicBezTo>
                  <a:cubicBezTo>
                    <a:pt x="38" y="21"/>
                    <a:pt x="38" y="21"/>
                    <a:pt x="37" y="21"/>
                  </a:cubicBezTo>
                  <a:cubicBezTo>
                    <a:pt x="38" y="20"/>
                    <a:pt x="39" y="18"/>
                    <a:pt x="38" y="17"/>
                  </a:cubicBezTo>
                  <a:cubicBezTo>
                    <a:pt x="38" y="16"/>
                    <a:pt x="37" y="15"/>
                    <a:pt x="36" y="15"/>
                  </a:cubicBezTo>
                  <a:cubicBezTo>
                    <a:pt x="36" y="15"/>
                    <a:pt x="36" y="15"/>
                    <a:pt x="36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4"/>
                    <a:pt x="38" y="13"/>
                    <a:pt x="38" y="11"/>
                  </a:cubicBezTo>
                  <a:cubicBezTo>
                    <a:pt x="39" y="10"/>
                    <a:pt x="38" y="9"/>
                    <a:pt x="37" y="8"/>
                  </a:cubicBezTo>
                  <a:cubicBezTo>
                    <a:pt x="38" y="8"/>
                    <a:pt x="38" y="7"/>
                    <a:pt x="38" y="7"/>
                  </a:cubicBezTo>
                  <a:cubicBezTo>
                    <a:pt x="39" y="8"/>
                    <a:pt x="41" y="8"/>
                    <a:pt x="42" y="7"/>
                  </a:cubicBezTo>
                  <a:cubicBezTo>
                    <a:pt x="43" y="6"/>
                    <a:pt x="43" y="5"/>
                    <a:pt x="43" y="4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5" y="4"/>
                    <a:pt x="46" y="5"/>
                    <a:pt x="47" y="5"/>
                  </a:cubicBezTo>
                  <a:cubicBezTo>
                    <a:pt x="48" y="5"/>
                    <a:pt x="49" y="4"/>
                    <a:pt x="50" y="3"/>
                  </a:cubicBezTo>
                  <a:cubicBezTo>
                    <a:pt x="50" y="3"/>
                    <a:pt x="51" y="3"/>
                    <a:pt x="51" y="4"/>
                  </a:cubicBezTo>
                  <a:cubicBezTo>
                    <a:pt x="51" y="5"/>
                    <a:pt x="51" y="6"/>
                    <a:pt x="52" y="7"/>
                  </a:cubicBezTo>
                  <a:cubicBezTo>
                    <a:pt x="53" y="8"/>
                    <a:pt x="55" y="8"/>
                    <a:pt x="56" y="7"/>
                  </a:cubicBezTo>
                  <a:cubicBezTo>
                    <a:pt x="56" y="7"/>
                    <a:pt x="56" y="8"/>
                    <a:pt x="57" y="8"/>
                  </a:cubicBezTo>
                  <a:cubicBezTo>
                    <a:pt x="56" y="9"/>
                    <a:pt x="55" y="10"/>
                    <a:pt x="56" y="11"/>
                  </a:cubicBezTo>
                  <a:cubicBezTo>
                    <a:pt x="56" y="13"/>
                    <a:pt x="57" y="14"/>
                    <a:pt x="58" y="14"/>
                  </a:cubicBezTo>
                  <a:cubicBezTo>
                    <a:pt x="58" y="14"/>
                    <a:pt x="59" y="14"/>
                    <a:pt x="59" y="14"/>
                  </a:cubicBezTo>
                  <a:cubicBezTo>
                    <a:pt x="59" y="15"/>
                    <a:pt x="58" y="15"/>
                    <a:pt x="58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7" name="Freeform 54"/>
            <p:cNvSpPr>
              <a:spLocks noEditPoints="1"/>
            </p:cNvSpPr>
            <p:nvPr/>
          </p:nvSpPr>
          <p:spPr bwMode="auto">
            <a:xfrm>
              <a:off x="4791165" y="5149532"/>
              <a:ext cx="329105" cy="382276"/>
            </a:xfrm>
            <a:custGeom>
              <a:avLst/>
              <a:gdLst>
                <a:gd name="T0" fmla="*/ 31 w 62"/>
                <a:gd name="T1" fmla="*/ 49 h 70"/>
                <a:gd name="T2" fmla="*/ 45 w 62"/>
                <a:gd name="T3" fmla="*/ 35 h 70"/>
                <a:gd name="T4" fmla="*/ 45 w 62"/>
                <a:gd name="T5" fmla="*/ 8 h 70"/>
                <a:gd name="T6" fmla="*/ 17 w 62"/>
                <a:gd name="T7" fmla="*/ 8 h 70"/>
                <a:gd name="T8" fmla="*/ 17 w 62"/>
                <a:gd name="T9" fmla="*/ 35 h 70"/>
                <a:gd name="T10" fmla="*/ 31 w 62"/>
                <a:gd name="T11" fmla="*/ 49 h 70"/>
                <a:gd name="T12" fmla="*/ 31 w 62"/>
                <a:gd name="T13" fmla="*/ 8 h 70"/>
                <a:gd name="T14" fmla="*/ 44 w 62"/>
                <a:gd name="T15" fmla="*/ 21 h 70"/>
                <a:gd name="T16" fmla="*/ 31 w 62"/>
                <a:gd name="T17" fmla="*/ 34 h 70"/>
                <a:gd name="T18" fmla="*/ 18 w 62"/>
                <a:gd name="T19" fmla="*/ 21 h 70"/>
                <a:gd name="T20" fmla="*/ 31 w 62"/>
                <a:gd name="T21" fmla="*/ 8 h 70"/>
                <a:gd name="T22" fmla="*/ 25 w 62"/>
                <a:gd name="T23" fmla="*/ 50 h 70"/>
                <a:gd name="T24" fmla="*/ 27 w 62"/>
                <a:gd name="T25" fmla="*/ 48 h 70"/>
                <a:gd name="T26" fmla="*/ 30 w 62"/>
                <a:gd name="T27" fmla="*/ 50 h 70"/>
                <a:gd name="T28" fmla="*/ 31 w 62"/>
                <a:gd name="T29" fmla="*/ 51 h 70"/>
                <a:gd name="T30" fmla="*/ 32 w 62"/>
                <a:gd name="T31" fmla="*/ 50 h 70"/>
                <a:gd name="T32" fmla="*/ 34 w 62"/>
                <a:gd name="T33" fmla="*/ 48 h 70"/>
                <a:gd name="T34" fmla="*/ 37 w 62"/>
                <a:gd name="T35" fmla="*/ 50 h 70"/>
                <a:gd name="T36" fmla="*/ 31 w 62"/>
                <a:gd name="T37" fmla="*/ 53 h 70"/>
                <a:gd name="T38" fmla="*/ 25 w 62"/>
                <a:gd name="T39" fmla="*/ 50 h 70"/>
                <a:gd name="T40" fmla="*/ 8 w 62"/>
                <a:gd name="T41" fmla="*/ 53 h 70"/>
                <a:gd name="T42" fmla="*/ 31 w 62"/>
                <a:gd name="T43" fmla="*/ 62 h 70"/>
                <a:gd name="T44" fmla="*/ 54 w 62"/>
                <a:gd name="T45" fmla="*/ 53 h 70"/>
                <a:gd name="T46" fmla="*/ 39 w 62"/>
                <a:gd name="T47" fmla="*/ 44 h 70"/>
                <a:gd name="T48" fmla="*/ 35 w 62"/>
                <a:gd name="T49" fmla="*/ 47 h 70"/>
                <a:gd name="T50" fmla="*/ 44 w 62"/>
                <a:gd name="T51" fmla="*/ 51 h 70"/>
                <a:gd name="T52" fmla="*/ 31 w 62"/>
                <a:gd name="T53" fmla="*/ 54 h 70"/>
                <a:gd name="T54" fmla="*/ 18 w 62"/>
                <a:gd name="T55" fmla="*/ 51 h 70"/>
                <a:gd name="T56" fmla="*/ 26 w 62"/>
                <a:gd name="T57" fmla="*/ 47 h 70"/>
                <a:gd name="T58" fmla="*/ 23 w 62"/>
                <a:gd name="T59" fmla="*/ 44 h 70"/>
                <a:gd name="T60" fmla="*/ 8 w 62"/>
                <a:gd name="T61" fmla="*/ 53 h 70"/>
                <a:gd name="T62" fmla="*/ 16 w 62"/>
                <a:gd name="T63" fmla="*/ 51 h 70"/>
                <a:gd name="T64" fmla="*/ 31 w 62"/>
                <a:gd name="T65" fmla="*/ 56 h 70"/>
                <a:gd name="T66" fmla="*/ 46 w 62"/>
                <a:gd name="T67" fmla="*/ 51 h 70"/>
                <a:gd name="T68" fmla="*/ 42 w 62"/>
                <a:gd name="T69" fmla="*/ 47 h 70"/>
                <a:gd name="T70" fmla="*/ 52 w 62"/>
                <a:gd name="T71" fmla="*/ 53 h 70"/>
                <a:gd name="T72" fmla="*/ 31 w 62"/>
                <a:gd name="T73" fmla="*/ 60 h 70"/>
                <a:gd name="T74" fmla="*/ 10 w 62"/>
                <a:gd name="T75" fmla="*/ 53 h 70"/>
                <a:gd name="T76" fmla="*/ 20 w 62"/>
                <a:gd name="T77" fmla="*/ 47 h 70"/>
                <a:gd name="T78" fmla="*/ 16 w 62"/>
                <a:gd name="T79" fmla="*/ 51 h 70"/>
                <a:gd name="T80" fmla="*/ 62 w 62"/>
                <a:gd name="T81" fmla="*/ 55 h 70"/>
                <a:gd name="T82" fmla="*/ 31 w 62"/>
                <a:gd name="T83" fmla="*/ 70 h 70"/>
                <a:gd name="T84" fmla="*/ 0 w 62"/>
                <a:gd name="T85" fmla="*/ 55 h 70"/>
                <a:gd name="T86" fmla="*/ 20 w 62"/>
                <a:gd name="T87" fmla="*/ 41 h 70"/>
                <a:gd name="T88" fmla="*/ 23 w 62"/>
                <a:gd name="T89" fmla="*/ 44 h 70"/>
                <a:gd name="T90" fmla="*/ 3 w 62"/>
                <a:gd name="T91" fmla="*/ 55 h 70"/>
                <a:gd name="T92" fmla="*/ 31 w 62"/>
                <a:gd name="T93" fmla="*/ 67 h 70"/>
                <a:gd name="T94" fmla="*/ 59 w 62"/>
                <a:gd name="T95" fmla="*/ 55 h 70"/>
                <a:gd name="T96" fmla="*/ 39 w 62"/>
                <a:gd name="T97" fmla="*/ 44 h 70"/>
                <a:gd name="T98" fmla="*/ 42 w 62"/>
                <a:gd name="T99" fmla="*/ 41 h 70"/>
                <a:gd name="T100" fmla="*/ 62 w 62"/>
                <a:gd name="T101" fmla="*/ 5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2" h="70">
                  <a:moveTo>
                    <a:pt x="31" y="49"/>
                  </a:moveTo>
                  <a:cubicBezTo>
                    <a:pt x="45" y="35"/>
                    <a:pt x="45" y="35"/>
                    <a:pt x="45" y="35"/>
                  </a:cubicBezTo>
                  <a:cubicBezTo>
                    <a:pt x="52" y="27"/>
                    <a:pt x="52" y="15"/>
                    <a:pt x="45" y="8"/>
                  </a:cubicBezTo>
                  <a:cubicBezTo>
                    <a:pt x="37" y="0"/>
                    <a:pt x="25" y="0"/>
                    <a:pt x="17" y="8"/>
                  </a:cubicBezTo>
                  <a:cubicBezTo>
                    <a:pt x="10" y="15"/>
                    <a:pt x="10" y="27"/>
                    <a:pt x="17" y="35"/>
                  </a:cubicBezTo>
                  <a:lnTo>
                    <a:pt x="31" y="49"/>
                  </a:lnTo>
                  <a:close/>
                  <a:moveTo>
                    <a:pt x="31" y="8"/>
                  </a:moveTo>
                  <a:cubicBezTo>
                    <a:pt x="38" y="8"/>
                    <a:pt x="44" y="14"/>
                    <a:pt x="44" y="21"/>
                  </a:cubicBezTo>
                  <a:cubicBezTo>
                    <a:pt x="44" y="29"/>
                    <a:pt x="38" y="34"/>
                    <a:pt x="31" y="34"/>
                  </a:cubicBezTo>
                  <a:cubicBezTo>
                    <a:pt x="24" y="34"/>
                    <a:pt x="18" y="29"/>
                    <a:pt x="18" y="21"/>
                  </a:cubicBezTo>
                  <a:cubicBezTo>
                    <a:pt x="18" y="14"/>
                    <a:pt x="24" y="8"/>
                    <a:pt x="31" y="8"/>
                  </a:cubicBezTo>
                  <a:close/>
                  <a:moveTo>
                    <a:pt x="25" y="50"/>
                  </a:moveTo>
                  <a:cubicBezTo>
                    <a:pt x="25" y="49"/>
                    <a:pt x="26" y="49"/>
                    <a:pt x="27" y="48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30" y="51"/>
                    <a:pt x="30" y="51"/>
                    <a:pt x="31" y="51"/>
                  </a:cubicBezTo>
                  <a:cubicBezTo>
                    <a:pt x="31" y="51"/>
                    <a:pt x="32" y="51"/>
                    <a:pt x="32" y="50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6" y="49"/>
                    <a:pt x="37" y="49"/>
                    <a:pt x="37" y="50"/>
                  </a:cubicBezTo>
                  <a:cubicBezTo>
                    <a:pt x="37" y="52"/>
                    <a:pt x="34" y="53"/>
                    <a:pt x="31" y="53"/>
                  </a:cubicBezTo>
                  <a:cubicBezTo>
                    <a:pt x="28" y="53"/>
                    <a:pt x="25" y="52"/>
                    <a:pt x="25" y="50"/>
                  </a:cubicBezTo>
                  <a:close/>
                  <a:moveTo>
                    <a:pt x="8" y="53"/>
                  </a:moveTo>
                  <a:cubicBezTo>
                    <a:pt x="8" y="58"/>
                    <a:pt x="18" y="62"/>
                    <a:pt x="31" y="62"/>
                  </a:cubicBezTo>
                  <a:cubicBezTo>
                    <a:pt x="44" y="62"/>
                    <a:pt x="54" y="58"/>
                    <a:pt x="54" y="53"/>
                  </a:cubicBezTo>
                  <a:cubicBezTo>
                    <a:pt x="54" y="49"/>
                    <a:pt x="48" y="45"/>
                    <a:pt x="39" y="44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41" y="48"/>
                    <a:pt x="44" y="49"/>
                    <a:pt x="44" y="51"/>
                  </a:cubicBezTo>
                  <a:cubicBezTo>
                    <a:pt x="44" y="52"/>
                    <a:pt x="39" y="54"/>
                    <a:pt x="31" y="54"/>
                  </a:cubicBezTo>
                  <a:cubicBezTo>
                    <a:pt x="23" y="54"/>
                    <a:pt x="18" y="52"/>
                    <a:pt x="18" y="51"/>
                  </a:cubicBezTo>
                  <a:cubicBezTo>
                    <a:pt x="18" y="49"/>
                    <a:pt x="21" y="48"/>
                    <a:pt x="26" y="47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14" y="45"/>
                    <a:pt x="8" y="49"/>
                    <a:pt x="8" y="53"/>
                  </a:cubicBezTo>
                  <a:close/>
                  <a:moveTo>
                    <a:pt x="16" y="51"/>
                  </a:moveTo>
                  <a:cubicBezTo>
                    <a:pt x="16" y="54"/>
                    <a:pt x="23" y="56"/>
                    <a:pt x="31" y="56"/>
                  </a:cubicBezTo>
                  <a:cubicBezTo>
                    <a:pt x="39" y="56"/>
                    <a:pt x="46" y="54"/>
                    <a:pt x="46" y="51"/>
                  </a:cubicBezTo>
                  <a:cubicBezTo>
                    <a:pt x="46" y="49"/>
                    <a:pt x="44" y="47"/>
                    <a:pt x="42" y="47"/>
                  </a:cubicBezTo>
                  <a:cubicBezTo>
                    <a:pt x="48" y="48"/>
                    <a:pt x="52" y="50"/>
                    <a:pt x="52" y="53"/>
                  </a:cubicBezTo>
                  <a:cubicBezTo>
                    <a:pt x="52" y="56"/>
                    <a:pt x="43" y="60"/>
                    <a:pt x="31" y="60"/>
                  </a:cubicBezTo>
                  <a:cubicBezTo>
                    <a:pt x="19" y="60"/>
                    <a:pt x="10" y="56"/>
                    <a:pt x="10" y="53"/>
                  </a:cubicBezTo>
                  <a:cubicBezTo>
                    <a:pt x="10" y="50"/>
                    <a:pt x="14" y="48"/>
                    <a:pt x="20" y="47"/>
                  </a:cubicBezTo>
                  <a:cubicBezTo>
                    <a:pt x="17" y="47"/>
                    <a:pt x="16" y="49"/>
                    <a:pt x="16" y="51"/>
                  </a:cubicBezTo>
                  <a:close/>
                  <a:moveTo>
                    <a:pt x="62" y="55"/>
                  </a:moveTo>
                  <a:cubicBezTo>
                    <a:pt x="62" y="64"/>
                    <a:pt x="49" y="70"/>
                    <a:pt x="31" y="70"/>
                  </a:cubicBezTo>
                  <a:cubicBezTo>
                    <a:pt x="13" y="70"/>
                    <a:pt x="0" y="64"/>
                    <a:pt x="0" y="55"/>
                  </a:cubicBezTo>
                  <a:cubicBezTo>
                    <a:pt x="0" y="49"/>
                    <a:pt x="8" y="43"/>
                    <a:pt x="20" y="41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10" y="45"/>
                    <a:pt x="3" y="50"/>
                    <a:pt x="3" y="55"/>
                  </a:cubicBezTo>
                  <a:cubicBezTo>
                    <a:pt x="3" y="61"/>
                    <a:pt x="14" y="67"/>
                    <a:pt x="31" y="67"/>
                  </a:cubicBezTo>
                  <a:cubicBezTo>
                    <a:pt x="48" y="67"/>
                    <a:pt x="59" y="61"/>
                    <a:pt x="59" y="55"/>
                  </a:cubicBezTo>
                  <a:cubicBezTo>
                    <a:pt x="59" y="50"/>
                    <a:pt x="51" y="45"/>
                    <a:pt x="39" y="44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54" y="43"/>
                    <a:pt x="62" y="49"/>
                    <a:pt x="6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8" name="Freeform 55"/>
            <p:cNvSpPr>
              <a:spLocks noEditPoints="1"/>
            </p:cNvSpPr>
            <p:nvPr/>
          </p:nvSpPr>
          <p:spPr bwMode="auto">
            <a:xfrm>
              <a:off x="8806238" y="3947425"/>
              <a:ext cx="340055" cy="372752"/>
            </a:xfrm>
            <a:custGeom>
              <a:avLst/>
              <a:gdLst>
                <a:gd name="T0" fmla="*/ 31 w 63"/>
                <a:gd name="T1" fmla="*/ 45 h 67"/>
                <a:gd name="T2" fmla="*/ 42 w 63"/>
                <a:gd name="T3" fmla="*/ 33 h 67"/>
                <a:gd name="T4" fmla="*/ 52 w 63"/>
                <a:gd name="T5" fmla="*/ 33 h 67"/>
                <a:gd name="T6" fmla="*/ 52 w 63"/>
                <a:gd name="T7" fmla="*/ 0 h 67"/>
                <a:gd name="T8" fmla="*/ 11 w 63"/>
                <a:gd name="T9" fmla="*/ 0 h 67"/>
                <a:gd name="T10" fmla="*/ 11 w 63"/>
                <a:gd name="T11" fmla="*/ 33 h 67"/>
                <a:gd name="T12" fmla="*/ 21 w 63"/>
                <a:gd name="T13" fmla="*/ 33 h 67"/>
                <a:gd name="T14" fmla="*/ 31 w 63"/>
                <a:gd name="T15" fmla="*/ 45 h 67"/>
                <a:gd name="T16" fmla="*/ 15 w 63"/>
                <a:gd name="T17" fmla="*/ 29 h 67"/>
                <a:gd name="T18" fmla="*/ 15 w 63"/>
                <a:gd name="T19" fmla="*/ 4 h 67"/>
                <a:gd name="T20" fmla="*/ 48 w 63"/>
                <a:gd name="T21" fmla="*/ 4 h 67"/>
                <a:gd name="T22" fmla="*/ 48 w 63"/>
                <a:gd name="T23" fmla="*/ 29 h 67"/>
                <a:gd name="T24" fmla="*/ 45 w 63"/>
                <a:gd name="T25" fmla="*/ 29 h 67"/>
                <a:gd name="T26" fmla="*/ 17 w 63"/>
                <a:gd name="T27" fmla="*/ 29 h 67"/>
                <a:gd name="T28" fmla="*/ 15 w 63"/>
                <a:gd name="T29" fmla="*/ 29 h 67"/>
                <a:gd name="T30" fmla="*/ 25 w 63"/>
                <a:gd name="T31" fmla="*/ 47 h 67"/>
                <a:gd name="T32" fmla="*/ 29 w 63"/>
                <a:gd name="T33" fmla="*/ 45 h 67"/>
                <a:gd name="T34" fmla="*/ 30 w 63"/>
                <a:gd name="T35" fmla="*/ 46 h 67"/>
                <a:gd name="T36" fmla="*/ 31 w 63"/>
                <a:gd name="T37" fmla="*/ 47 h 67"/>
                <a:gd name="T38" fmla="*/ 33 w 63"/>
                <a:gd name="T39" fmla="*/ 46 h 67"/>
                <a:gd name="T40" fmla="*/ 34 w 63"/>
                <a:gd name="T41" fmla="*/ 45 h 67"/>
                <a:gd name="T42" fmla="*/ 37 w 63"/>
                <a:gd name="T43" fmla="*/ 47 h 67"/>
                <a:gd name="T44" fmla="*/ 31 w 63"/>
                <a:gd name="T45" fmla="*/ 50 h 67"/>
                <a:gd name="T46" fmla="*/ 25 w 63"/>
                <a:gd name="T47" fmla="*/ 47 h 67"/>
                <a:gd name="T48" fmla="*/ 8 w 63"/>
                <a:gd name="T49" fmla="*/ 50 h 67"/>
                <a:gd name="T50" fmla="*/ 31 w 63"/>
                <a:gd name="T51" fmla="*/ 59 h 67"/>
                <a:gd name="T52" fmla="*/ 54 w 63"/>
                <a:gd name="T53" fmla="*/ 50 h 67"/>
                <a:gd name="T54" fmla="*/ 37 w 63"/>
                <a:gd name="T55" fmla="*/ 41 h 67"/>
                <a:gd name="T56" fmla="*/ 34 w 63"/>
                <a:gd name="T57" fmla="*/ 44 h 67"/>
                <a:gd name="T58" fmla="*/ 44 w 63"/>
                <a:gd name="T59" fmla="*/ 48 h 67"/>
                <a:gd name="T60" fmla="*/ 31 w 63"/>
                <a:gd name="T61" fmla="*/ 51 h 67"/>
                <a:gd name="T62" fmla="*/ 18 w 63"/>
                <a:gd name="T63" fmla="*/ 48 h 67"/>
                <a:gd name="T64" fmla="*/ 28 w 63"/>
                <a:gd name="T65" fmla="*/ 44 h 67"/>
                <a:gd name="T66" fmla="*/ 25 w 63"/>
                <a:gd name="T67" fmla="*/ 41 h 67"/>
                <a:gd name="T68" fmla="*/ 8 w 63"/>
                <a:gd name="T69" fmla="*/ 50 h 67"/>
                <a:gd name="T70" fmla="*/ 16 w 63"/>
                <a:gd name="T71" fmla="*/ 48 h 67"/>
                <a:gd name="T72" fmla="*/ 31 w 63"/>
                <a:gd name="T73" fmla="*/ 53 h 67"/>
                <a:gd name="T74" fmla="*/ 46 w 63"/>
                <a:gd name="T75" fmla="*/ 48 h 67"/>
                <a:gd name="T76" fmla="*/ 42 w 63"/>
                <a:gd name="T77" fmla="*/ 44 h 67"/>
                <a:gd name="T78" fmla="*/ 52 w 63"/>
                <a:gd name="T79" fmla="*/ 50 h 67"/>
                <a:gd name="T80" fmla="*/ 31 w 63"/>
                <a:gd name="T81" fmla="*/ 57 h 67"/>
                <a:gd name="T82" fmla="*/ 10 w 63"/>
                <a:gd name="T83" fmla="*/ 50 h 67"/>
                <a:gd name="T84" fmla="*/ 20 w 63"/>
                <a:gd name="T85" fmla="*/ 44 h 67"/>
                <a:gd name="T86" fmla="*/ 16 w 63"/>
                <a:gd name="T87" fmla="*/ 48 h 67"/>
                <a:gd name="T88" fmla="*/ 63 w 63"/>
                <a:gd name="T89" fmla="*/ 52 h 67"/>
                <a:gd name="T90" fmla="*/ 31 w 63"/>
                <a:gd name="T91" fmla="*/ 67 h 67"/>
                <a:gd name="T92" fmla="*/ 0 w 63"/>
                <a:gd name="T93" fmla="*/ 52 h 67"/>
                <a:gd name="T94" fmla="*/ 22 w 63"/>
                <a:gd name="T95" fmla="*/ 38 h 67"/>
                <a:gd name="T96" fmla="*/ 25 w 63"/>
                <a:gd name="T97" fmla="*/ 40 h 67"/>
                <a:gd name="T98" fmla="*/ 3 w 63"/>
                <a:gd name="T99" fmla="*/ 52 h 67"/>
                <a:gd name="T100" fmla="*/ 31 w 63"/>
                <a:gd name="T101" fmla="*/ 64 h 67"/>
                <a:gd name="T102" fmla="*/ 60 w 63"/>
                <a:gd name="T103" fmla="*/ 52 h 67"/>
                <a:gd name="T104" fmla="*/ 38 w 63"/>
                <a:gd name="T105" fmla="*/ 40 h 67"/>
                <a:gd name="T106" fmla="*/ 40 w 63"/>
                <a:gd name="T107" fmla="*/ 38 h 67"/>
                <a:gd name="T108" fmla="*/ 63 w 63"/>
                <a:gd name="T109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3" h="67">
                  <a:moveTo>
                    <a:pt x="31" y="45"/>
                  </a:moveTo>
                  <a:cubicBezTo>
                    <a:pt x="42" y="33"/>
                    <a:pt x="42" y="33"/>
                    <a:pt x="42" y="33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21" y="33"/>
                    <a:pt x="21" y="33"/>
                    <a:pt x="21" y="33"/>
                  </a:cubicBezTo>
                  <a:lnTo>
                    <a:pt x="31" y="45"/>
                  </a:lnTo>
                  <a:close/>
                  <a:moveTo>
                    <a:pt x="15" y="29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17" y="29"/>
                    <a:pt x="17" y="29"/>
                    <a:pt x="17" y="29"/>
                  </a:cubicBezTo>
                  <a:lnTo>
                    <a:pt x="15" y="29"/>
                  </a:lnTo>
                  <a:close/>
                  <a:moveTo>
                    <a:pt x="25" y="47"/>
                  </a:moveTo>
                  <a:cubicBezTo>
                    <a:pt x="25" y="46"/>
                    <a:pt x="27" y="45"/>
                    <a:pt x="29" y="45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1" y="47"/>
                    <a:pt x="31" y="47"/>
                  </a:cubicBezTo>
                  <a:cubicBezTo>
                    <a:pt x="32" y="47"/>
                    <a:pt x="32" y="46"/>
                    <a:pt x="33" y="46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6" y="45"/>
                    <a:pt x="37" y="46"/>
                    <a:pt x="37" y="47"/>
                  </a:cubicBezTo>
                  <a:cubicBezTo>
                    <a:pt x="37" y="49"/>
                    <a:pt x="34" y="50"/>
                    <a:pt x="31" y="50"/>
                  </a:cubicBezTo>
                  <a:cubicBezTo>
                    <a:pt x="28" y="50"/>
                    <a:pt x="25" y="49"/>
                    <a:pt x="25" y="47"/>
                  </a:cubicBezTo>
                  <a:close/>
                  <a:moveTo>
                    <a:pt x="8" y="50"/>
                  </a:moveTo>
                  <a:cubicBezTo>
                    <a:pt x="8" y="55"/>
                    <a:pt x="18" y="59"/>
                    <a:pt x="31" y="59"/>
                  </a:cubicBezTo>
                  <a:cubicBezTo>
                    <a:pt x="44" y="59"/>
                    <a:pt x="54" y="55"/>
                    <a:pt x="54" y="50"/>
                  </a:cubicBezTo>
                  <a:cubicBezTo>
                    <a:pt x="54" y="45"/>
                    <a:pt x="47" y="42"/>
                    <a:pt x="37" y="41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41" y="45"/>
                    <a:pt x="44" y="46"/>
                    <a:pt x="44" y="48"/>
                  </a:cubicBezTo>
                  <a:cubicBezTo>
                    <a:pt x="44" y="49"/>
                    <a:pt x="39" y="51"/>
                    <a:pt x="31" y="51"/>
                  </a:cubicBezTo>
                  <a:cubicBezTo>
                    <a:pt x="23" y="51"/>
                    <a:pt x="18" y="49"/>
                    <a:pt x="18" y="48"/>
                  </a:cubicBezTo>
                  <a:cubicBezTo>
                    <a:pt x="18" y="46"/>
                    <a:pt x="22" y="45"/>
                    <a:pt x="28" y="44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15" y="42"/>
                    <a:pt x="8" y="45"/>
                    <a:pt x="8" y="50"/>
                  </a:cubicBezTo>
                  <a:close/>
                  <a:moveTo>
                    <a:pt x="16" y="48"/>
                  </a:moveTo>
                  <a:cubicBezTo>
                    <a:pt x="16" y="51"/>
                    <a:pt x="24" y="53"/>
                    <a:pt x="31" y="53"/>
                  </a:cubicBezTo>
                  <a:cubicBezTo>
                    <a:pt x="39" y="53"/>
                    <a:pt x="46" y="51"/>
                    <a:pt x="46" y="48"/>
                  </a:cubicBezTo>
                  <a:cubicBezTo>
                    <a:pt x="46" y="46"/>
                    <a:pt x="45" y="44"/>
                    <a:pt x="42" y="44"/>
                  </a:cubicBezTo>
                  <a:cubicBezTo>
                    <a:pt x="48" y="45"/>
                    <a:pt x="52" y="47"/>
                    <a:pt x="52" y="50"/>
                  </a:cubicBezTo>
                  <a:cubicBezTo>
                    <a:pt x="52" y="53"/>
                    <a:pt x="44" y="57"/>
                    <a:pt x="31" y="57"/>
                  </a:cubicBezTo>
                  <a:cubicBezTo>
                    <a:pt x="19" y="57"/>
                    <a:pt x="10" y="53"/>
                    <a:pt x="10" y="50"/>
                  </a:cubicBezTo>
                  <a:cubicBezTo>
                    <a:pt x="10" y="47"/>
                    <a:pt x="14" y="45"/>
                    <a:pt x="20" y="44"/>
                  </a:cubicBezTo>
                  <a:cubicBezTo>
                    <a:pt x="18" y="44"/>
                    <a:pt x="16" y="46"/>
                    <a:pt x="16" y="48"/>
                  </a:cubicBezTo>
                  <a:close/>
                  <a:moveTo>
                    <a:pt x="63" y="52"/>
                  </a:moveTo>
                  <a:cubicBezTo>
                    <a:pt x="63" y="61"/>
                    <a:pt x="49" y="67"/>
                    <a:pt x="31" y="67"/>
                  </a:cubicBezTo>
                  <a:cubicBezTo>
                    <a:pt x="14" y="67"/>
                    <a:pt x="0" y="61"/>
                    <a:pt x="0" y="52"/>
                  </a:cubicBezTo>
                  <a:cubicBezTo>
                    <a:pt x="0" y="45"/>
                    <a:pt x="9" y="40"/>
                    <a:pt x="22" y="38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11" y="42"/>
                    <a:pt x="3" y="47"/>
                    <a:pt x="3" y="52"/>
                  </a:cubicBezTo>
                  <a:cubicBezTo>
                    <a:pt x="3" y="58"/>
                    <a:pt x="14" y="64"/>
                    <a:pt x="31" y="64"/>
                  </a:cubicBezTo>
                  <a:cubicBezTo>
                    <a:pt x="48" y="64"/>
                    <a:pt x="60" y="58"/>
                    <a:pt x="60" y="52"/>
                  </a:cubicBezTo>
                  <a:cubicBezTo>
                    <a:pt x="60" y="47"/>
                    <a:pt x="51" y="42"/>
                    <a:pt x="38" y="40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53" y="40"/>
                    <a:pt x="63" y="45"/>
                    <a:pt x="63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69" name="Freeform 55"/>
            <p:cNvSpPr>
              <a:spLocks noEditPoints="1"/>
            </p:cNvSpPr>
            <p:nvPr/>
          </p:nvSpPr>
          <p:spPr bwMode="auto">
            <a:xfrm>
              <a:off x="3612898" y="1953683"/>
              <a:ext cx="268115" cy="293895"/>
            </a:xfrm>
            <a:custGeom>
              <a:avLst/>
              <a:gdLst>
                <a:gd name="T0" fmla="*/ 31 w 63"/>
                <a:gd name="T1" fmla="*/ 45 h 67"/>
                <a:gd name="T2" fmla="*/ 42 w 63"/>
                <a:gd name="T3" fmla="*/ 33 h 67"/>
                <a:gd name="T4" fmla="*/ 52 w 63"/>
                <a:gd name="T5" fmla="*/ 33 h 67"/>
                <a:gd name="T6" fmla="*/ 52 w 63"/>
                <a:gd name="T7" fmla="*/ 0 h 67"/>
                <a:gd name="T8" fmla="*/ 11 w 63"/>
                <a:gd name="T9" fmla="*/ 0 h 67"/>
                <a:gd name="T10" fmla="*/ 11 w 63"/>
                <a:gd name="T11" fmla="*/ 33 h 67"/>
                <a:gd name="T12" fmla="*/ 21 w 63"/>
                <a:gd name="T13" fmla="*/ 33 h 67"/>
                <a:gd name="T14" fmla="*/ 31 w 63"/>
                <a:gd name="T15" fmla="*/ 45 h 67"/>
                <a:gd name="T16" fmla="*/ 15 w 63"/>
                <a:gd name="T17" fmla="*/ 29 h 67"/>
                <a:gd name="T18" fmla="*/ 15 w 63"/>
                <a:gd name="T19" fmla="*/ 4 h 67"/>
                <a:gd name="T20" fmla="*/ 48 w 63"/>
                <a:gd name="T21" fmla="*/ 4 h 67"/>
                <a:gd name="T22" fmla="*/ 48 w 63"/>
                <a:gd name="T23" fmla="*/ 29 h 67"/>
                <a:gd name="T24" fmla="*/ 45 w 63"/>
                <a:gd name="T25" fmla="*/ 29 h 67"/>
                <a:gd name="T26" fmla="*/ 17 w 63"/>
                <a:gd name="T27" fmla="*/ 29 h 67"/>
                <a:gd name="T28" fmla="*/ 15 w 63"/>
                <a:gd name="T29" fmla="*/ 29 h 67"/>
                <a:gd name="T30" fmla="*/ 25 w 63"/>
                <a:gd name="T31" fmla="*/ 47 h 67"/>
                <a:gd name="T32" fmla="*/ 29 w 63"/>
                <a:gd name="T33" fmla="*/ 45 h 67"/>
                <a:gd name="T34" fmla="*/ 30 w 63"/>
                <a:gd name="T35" fmla="*/ 46 h 67"/>
                <a:gd name="T36" fmla="*/ 31 w 63"/>
                <a:gd name="T37" fmla="*/ 47 h 67"/>
                <a:gd name="T38" fmla="*/ 33 w 63"/>
                <a:gd name="T39" fmla="*/ 46 h 67"/>
                <a:gd name="T40" fmla="*/ 34 w 63"/>
                <a:gd name="T41" fmla="*/ 45 h 67"/>
                <a:gd name="T42" fmla="*/ 37 w 63"/>
                <a:gd name="T43" fmla="*/ 47 h 67"/>
                <a:gd name="T44" fmla="*/ 31 w 63"/>
                <a:gd name="T45" fmla="*/ 50 h 67"/>
                <a:gd name="T46" fmla="*/ 25 w 63"/>
                <a:gd name="T47" fmla="*/ 47 h 67"/>
                <a:gd name="T48" fmla="*/ 8 w 63"/>
                <a:gd name="T49" fmla="*/ 50 h 67"/>
                <a:gd name="T50" fmla="*/ 31 w 63"/>
                <a:gd name="T51" fmla="*/ 59 h 67"/>
                <a:gd name="T52" fmla="*/ 54 w 63"/>
                <a:gd name="T53" fmla="*/ 50 h 67"/>
                <a:gd name="T54" fmla="*/ 37 w 63"/>
                <a:gd name="T55" fmla="*/ 41 h 67"/>
                <a:gd name="T56" fmla="*/ 34 w 63"/>
                <a:gd name="T57" fmla="*/ 44 h 67"/>
                <a:gd name="T58" fmla="*/ 44 w 63"/>
                <a:gd name="T59" fmla="*/ 48 h 67"/>
                <a:gd name="T60" fmla="*/ 31 w 63"/>
                <a:gd name="T61" fmla="*/ 51 h 67"/>
                <a:gd name="T62" fmla="*/ 18 w 63"/>
                <a:gd name="T63" fmla="*/ 48 h 67"/>
                <a:gd name="T64" fmla="*/ 28 w 63"/>
                <a:gd name="T65" fmla="*/ 44 h 67"/>
                <a:gd name="T66" fmla="*/ 25 w 63"/>
                <a:gd name="T67" fmla="*/ 41 h 67"/>
                <a:gd name="T68" fmla="*/ 8 w 63"/>
                <a:gd name="T69" fmla="*/ 50 h 67"/>
                <a:gd name="T70" fmla="*/ 16 w 63"/>
                <a:gd name="T71" fmla="*/ 48 h 67"/>
                <a:gd name="T72" fmla="*/ 31 w 63"/>
                <a:gd name="T73" fmla="*/ 53 h 67"/>
                <a:gd name="T74" fmla="*/ 46 w 63"/>
                <a:gd name="T75" fmla="*/ 48 h 67"/>
                <a:gd name="T76" fmla="*/ 42 w 63"/>
                <a:gd name="T77" fmla="*/ 44 h 67"/>
                <a:gd name="T78" fmla="*/ 52 w 63"/>
                <a:gd name="T79" fmla="*/ 50 h 67"/>
                <a:gd name="T80" fmla="*/ 31 w 63"/>
                <a:gd name="T81" fmla="*/ 57 h 67"/>
                <a:gd name="T82" fmla="*/ 10 w 63"/>
                <a:gd name="T83" fmla="*/ 50 h 67"/>
                <a:gd name="T84" fmla="*/ 20 w 63"/>
                <a:gd name="T85" fmla="*/ 44 h 67"/>
                <a:gd name="T86" fmla="*/ 16 w 63"/>
                <a:gd name="T87" fmla="*/ 48 h 67"/>
                <a:gd name="T88" fmla="*/ 63 w 63"/>
                <a:gd name="T89" fmla="*/ 52 h 67"/>
                <a:gd name="T90" fmla="*/ 31 w 63"/>
                <a:gd name="T91" fmla="*/ 67 h 67"/>
                <a:gd name="T92" fmla="*/ 0 w 63"/>
                <a:gd name="T93" fmla="*/ 52 h 67"/>
                <a:gd name="T94" fmla="*/ 22 w 63"/>
                <a:gd name="T95" fmla="*/ 38 h 67"/>
                <a:gd name="T96" fmla="*/ 25 w 63"/>
                <a:gd name="T97" fmla="*/ 40 h 67"/>
                <a:gd name="T98" fmla="*/ 3 w 63"/>
                <a:gd name="T99" fmla="*/ 52 h 67"/>
                <a:gd name="T100" fmla="*/ 31 w 63"/>
                <a:gd name="T101" fmla="*/ 64 h 67"/>
                <a:gd name="T102" fmla="*/ 60 w 63"/>
                <a:gd name="T103" fmla="*/ 52 h 67"/>
                <a:gd name="T104" fmla="*/ 38 w 63"/>
                <a:gd name="T105" fmla="*/ 40 h 67"/>
                <a:gd name="T106" fmla="*/ 40 w 63"/>
                <a:gd name="T107" fmla="*/ 38 h 67"/>
                <a:gd name="T108" fmla="*/ 63 w 63"/>
                <a:gd name="T109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3" h="67">
                  <a:moveTo>
                    <a:pt x="31" y="45"/>
                  </a:moveTo>
                  <a:cubicBezTo>
                    <a:pt x="42" y="33"/>
                    <a:pt x="42" y="33"/>
                    <a:pt x="42" y="33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21" y="33"/>
                    <a:pt x="21" y="33"/>
                    <a:pt x="21" y="33"/>
                  </a:cubicBezTo>
                  <a:lnTo>
                    <a:pt x="31" y="45"/>
                  </a:lnTo>
                  <a:close/>
                  <a:moveTo>
                    <a:pt x="15" y="29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17" y="29"/>
                    <a:pt x="17" y="29"/>
                    <a:pt x="17" y="29"/>
                  </a:cubicBezTo>
                  <a:lnTo>
                    <a:pt x="15" y="29"/>
                  </a:lnTo>
                  <a:close/>
                  <a:moveTo>
                    <a:pt x="25" y="47"/>
                  </a:moveTo>
                  <a:cubicBezTo>
                    <a:pt x="25" y="46"/>
                    <a:pt x="27" y="45"/>
                    <a:pt x="29" y="45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1" y="47"/>
                    <a:pt x="31" y="47"/>
                  </a:cubicBezTo>
                  <a:cubicBezTo>
                    <a:pt x="32" y="47"/>
                    <a:pt x="32" y="46"/>
                    <a:pt x="33" y="46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6" y="45"/>
                    <a:pt x="37" y="46"/>
                    <a:pt x="37" y="47"/>
                  </a:cubicBezTo>
                  <a:cubicBezTo>
                    <a:pt x="37" y="49"/>
                    <a:pt x="34" y="50"/>
                    <a:pt x="31" y="50"/>
                  </a:cubicBezTo>
                  <a:cubicBezTo>
                    <a:pt x="28" y="50"/>
                    <a:pt x="25" y="49"/>
                    <a:pt x="25" y="47"/>
                  </a:cubicBezTo>
                  <a:close/>
                  <a:moveTo>
                    <a:pt x="8" y="50"/>
                  </a:moveTo>
                  <a:cubicBezTo>
                    <a:pt x="8" y="55"/>
                    <a:pt x="18" y="59"/>
                    <a:pt x="31" y="59"/>
                  </a:cubicBezTo>
                  <a:cubicBezTo>
                    <a:pt x="44" y="59"/>
                    <a:pt x="54" y="55"/>
                    <a:pt x="54" y="50"/>
                  </a:cubicBezTo>
                  <a:cubicBezTo>
                    <a:pt x="54" y="45"/>
                    <a:pt x="47" y="42"/>
                    <a:pt x="37" y="41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41" y="45"/>
                    <a:pt x="44" y="46"/>
                    <a:pt x="44" y="48"/>
                  </a:cubicBezTo>
                  <a:cubicBezTo>
                    <a:pt x="44" y="49"/>
                    <a:pt x="39" y="51"/>
                    <a:pt x="31" y="51"/>
                  </a:cubicBezTo>
                  <a:cubicBezTo>
                    <a:pt x="23" y="51"/>
                    <a:pt x="18" y="49"/>
                    <a:pt x="18" y="48"/>
                  </a:cubicBezTo>
                  <a:cubicBezTo>
                    <a:pt x="18" y="46"/>
                    <a:pt x="22" y="45"/>
                    <a:pt x="28" y="44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15" y="42"/>
                    <a:pt x="8" y="45"/>
                    <a:pt x="8" y="50"/>
                  </a:cubicBezTo>
                  <a:close/>
                  <a:moveTo>
                    <a:pt x="16" y="48"/>
                  </a:moveTo>
                  <a:cubicBezTo>
                    <a:pt x="16" y="51"/>
                    <a:pt x="24" y="53"/>
                    <a:pt x="31" y="53"/>
                  </a:cubicBezTo>
                  <a:cubicBezTo>
                    <a:pt x="39" y="53"/>
                    <a:pt x="46" y="51"/>
                    <a:pt x="46" y="48"/>
                  </a:cubicBezTo>
                  <a:cubicBezTo>
                    <a:pt x="46" y="46"/>
                    <a:pt x="45" y="44"/>
                    <a:pt x="42" y="44"/>
                  </a:cubicBezTo>
                  <a:cubicBezTo>
                    <a:pt x="48" y="45"/>
                    <a:pt x="52" y="47"/>
                    <a:pt x="52" y="50"/>
                  </a:cubicBezTo>
                  <a:cubicBezTo>
                    <a:pt x="52" y="53"/>
                    <a:pt x="44" y="57"/>
                    <a:pt x="31" y="57"/>
                  </a:cubicBezTo>
                  <a:cubicBezTo>
                    <a:pt x="19" y="57"/>
                    <a:pt x="10" y="53"/>
                    <a:pt x="10" y="50"/>
                  </a:cubicBezTo>
                  <a:cubicBezTo>
                    <a:pt x="10" y="47"/>
                    <a:pt x="14" y="45"/>
                    <a:pt x="20" y="44"/>
                  </a:cubicBezTo>
                  <a:cubicBezTo>
                    <a:pt x="18" y="44"/>
                    <a:pt x="16" y="46"/>
                    <a:pt x="16" y="48"/>
                  </a:cubicBezTo>
                  <a:close/>
                  <a:moveTo>
                    <a:pt x="63" y="52"/>
                  </a:moveTo>
                  <a:cubicBezTo>
                    <a:pt x="63" y="61"/>
                    <a:pt x="49" y="67"/>
                    <a:pt x="31" y="67"/>
                  </a:cubicBezTo>
                  <a:cubicBezTo>
                    <a:pt x="14" y="67"/>
                    <a:pt x="0" y="61"/>
                    <a:pt x="0" y="52"/>
                  </a:cubicBezTo>
                  <a:cubicBezTo>
                    <a:pt x="0" y="45"/>
                    <a:pt x="9" y="40"/>
                    <a:pt x="22" y="38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11" y="42"/>
                    <a:pt x="3" y="47"/>
                    <a:pt x="3" y="52"/>
                  </a:cubicBezTo>
                  <a:cubicBezTo>
                    <a:pt x="3" y="58"/>
                    <a:pt x="14" y="64"/>
                    <a:pt x="31" y="64"/>
                  </a:cubicBezTo>
                  <a:cubicBezTo>
                    <a:pt x="48" y="64"/>
                    <a:pt x="60" y="58"/>
                    <a:pt x="60" y="52"/>
                  </a:cubicBezTo>
                  <a:cubicBezTo>
                    <a:pt x="60" y="47"/>
                    <a:pt x="51" y="42"/>
                    <a:pt x="38" y="40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53" y="40"/>
                    <a:pt x="63" y="45"/>
                    <a:pt x="63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0" name="Freeform 91"/>
            <p:cNvSpPr>
              <a:spLocks noEditPoints="1"/>
            </p:cNvSpPr>
            <p:nvPr/>
          </p:nvSpPr>
          <p:spPr bwMode="auto">
            <a:xfrm>
              <a:off x="6856760" y="1839359"/>
              <a:ext cx="255906" cy="255905"/>
            </a:xfrm>
            <a:custGeom>
              <a:avLst/>
              <a:gdLst>
                <a:gd name="T0" fmla="*/ 45 w 62"/>
                <a:gd name="T1" fmla="*/ 4 h 62"/>
                <a:gd name="T2" fmla="*/ 45 w 62"/>
                <a:gd name="T3" fmla="*/ 9 h 62"/>
                <a:gd name="T4" fmla="*/ 17 w 62"/>
                <a:gd name="T5" fmla="*/ 52 h 62"/>
                <a:gd name="T6" fmla="*/ 16 w 62"/>
                <a:gd name="T7" fmla="*/ 58 h 62"/>
                <a:gd name="T8" fmla="*/ 19 w 62"/>
                <a:gd name="T9" fmla="*/ 52 h 62"/>
                <a:gd name="T10" fmla="*/ 54 w 62"/>
                <a:gd name="T11" fmla="*/ 19 h 62"/>
                <a:gd name="T12" fmla="*/ 56 w 62"/>
                <a:gd name="T13" fmla="*/ 15 h 62"/>
                <a:gd name="T14" fmla="*/ 53 w 62"/>
                <a:gd name="T15" fmla="*/ 19 h 62"/>
                <a:gd name="T16" fmla="*/ 4 w 62"/>
                <a:gd name="T17" fmla="*/ 46 h 62"/>
                <a:gd name="T18" fmla="*/ 9 w 62"/>
                <a:gd name="T19" fmla="*/ 44 h 62"/>
                <a:gd name="T20" fmla="*/ 61 w 62"/>
                <a:gd name="T21" fmla="*/ 30 h 62"/>
                <a:gd name="T22" fmla="*/ 56 w 62"/>
                <a:gd name="T23" fmla="*/ 32 h 62"/>
                <a:gd name="T24" fmla="*/ 61 w 62"/>
                <a:gd name="T25" fmla="*/ 30 h 62"/>
                <a:gd name="T26" fmla="*/ 1 w 62"/>
                <a:gd name="T27" fmla="*/ 30 h 62"/>
                <a:gd name="T28" fmla="*/ 5 w 62"/>
                <a:gd name="T29" fmla="*/ 32 h 62"/>
                <a:gd name="T30" fmla="*/ 52 w 62"/>
                <a:gd name="T31" fmla="*/ 43 h 62"/>
                <a:gd name="T32" fmla="*/ 57 w 62"/>
                <a:gd name="T33" fmla="*/ 47 h 62"/>
                <a:gd name="T34" fmla="*/ 54 w 62"/>
                <a:gd name="T35" fmla="*/ 43 h 62"/>
                <a:gd name="T36" fmla="*/ 10 w 62"/>
                <a:gd name="T37" fmla="*/ 18 h 62"/>
                <a:gd name="T38" fmla="*/ 4 w 62"/>
                <a:gd name="T39" fmla="*/ 15 h 62"/>
                <a:gd name="T40" fmla="*/ 45 w 62"/>
                <a:gd name="T41" fmla="*/ 52 h 62"/>
                <a:gd name="T42" fmla="*/ 45 w 62"/>
                <a:gd name="T43" fmla="*/ 57 h 62"/>
                <a:gd name="T44" fmla="*/ 47 w 62"/>
                <a:gd name="T45" fmla="*/ 56 h 62"/>
                <a:gd name="T46" fmla="*/ 30 w 62"/>
                <a:gd name="T47" fmla="*/ 56 h 62"/>
                <a:gd name="T48" fmla="*/ 32 w 62"/>
                <a:gd name="T49" fmla="*/ 61 h 62"/>
                <a:gd name="T50" fmla="*/ 17 w 62"/>
                <a:gd name="T51" fmla="*/ 9 h 62"/>
                <a:gd name="T52" fmla="*/ 19 w 62"/>
                <a:gd name="T53" fmla="*/ 8 h 62"/>
                <a:gd name="T54" fmla="*/ 15 w 62"/>
                <a:gd name="T55" fmla="*/ 5 h 62"/>
                <a:gd name="T56" fmla="*/ 32 w 62"/>
                <a:gd name="T57" fmla="*/ 5 h 62"/>
                <a:gd name="T58" fmla="*/ 30 w 62"/>
                <a:gd name="T59" fmla="*/ 1 h 62"/>
                <a:gd name="T60" fmla="*/ 53 w 62"/>
                <a:gd name="T61" fmla="*/ 30 h 62"/>
                <a:gd name="T62" fmla="*/ 29 w 62"/>
                <a:gd name="T63" fmla="*/ 53 h 62"/>
                <a:gd name="T64" fmla="*/ 14 w 62"/>
                <a:gd name="T65" fmla="*/ 19 h 62"/>
                <a:gd name="T66" fmla="*/ 48 w 62"/>
                <a:gd name="T67" fmla="*/ 19 h 62"/>
                <a:gd name="T68" fmla="*/ 46 w 62"/>
                <a:gd name="T69" fmla="*/ 22 h 62"/>
                <a:gd name="T70" fmla="*/ 46 w 62"/>
                <a:gd name="T71" fmla="*/ 22 h 62"/>
                <a:gd name="T72" fmla="*/ 39 w 62"/>
                <a:gd name="T73" fmla="*/ 27 h 62"/>
                <a:gd name="T74" fmla="*/ 31 w 62"/>
                <a:gd name="T75" fmla="*/ 48 h 62"/>
                <a:gd name="T76" fmla="*/ 36 w 62"/>
                <a:gd name="T77" fmla="*/ 27 h 62"/>
                <a:gd name="T78" fmla="*/ 36 w 62"/>
                <a:gd name="T79" fmla="*/ 27 h 62"/>
                <a:gd name="T80" fmla="*/ 23 w 62"/>
                <a:gd name="T81" fmla="*/ 27 h 62"/>
                <a:gd name="T82" fmla="*/ 21 w 62"/>
                <a:gd name="T83" fmla="*/ 27 h 62"/>
                <a:gd name="T84" fmla="*/ 28 w 62"/>
                <a:gd name="T85" fmla="*/ 47 h 62"/>
                <a:gd name="T86" fmla="*/ 28 w 62"/>
                <a:gd name="T87" fmla="*/ 47 h 62"/>
                <a:gd name="T88" fmla="*/ 39 w 62"/>
                <a:gd name="T89" fmla="*/ 2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2" h="62">
                  <a:moveTo>
                    <a:pt x="43" y="9"/>
                  </a:moveTo>
                  <a:cubicBezTo>
                    <a:pt x="43" y="9"/>
                    <a:pt x="43" y="9"/>
                    <a:pt x="43" y="8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4"/>
                    <a:pt x="46" y="4"/>
                    <a:pt x="46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4" y="9"/>
                    <a:pt x="44" y="10"/>
                    <a:pt x="44" y="10"/>
                  </a:cubicBezTo>
                  <a:cubicBezTo>
                    <a:pt x="43" y="10"/>
                    <a:pt x="43" y="9"/>
                    <a:pt x="43" y="9"/>
                  </a:cubicBezTo>
                  <a:close/>
                  <a:moveTo>
                    <a:pt x="17" y="52"/>
                  </a:moveTo>
                  <a:cubicBezTo>
                    <a:pt x="15" y="56"/>
                    <a:pt x="15" y="56"/>
                    <a:pt x="15" y="56"/>
                  </a:cubicBezTo>
                  <a:cubicBezTo>
                    <a:pt x="15" y="57"/>
                    <a:pt x="15" y="57"/>
                    <a:pt x="15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8"/>
                    <a:pt x="17" y="57"/>
                    <a:pt x="17" y="57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2"/>
                    <a:pt x="19" y="52"/>
                  </a:cubicBezTo>
                  <a:cubicBezTo>
                    <a:pt x="18" y="52"/>
                    <a:pt x="18" y="52"/>
                    <a:pt x="17" y="52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4" y="19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5"/>
                  </a:cubicBezTo>
                  <a:cubicBezTo>
                    <a:pt x="57" y="15"/>
                    <a:pt x="57" y="14"/>
                    <a:pt x="56" y="15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2" y="17"/>
                    <a:pt x="52" y="18"/>
                    <a:pt x="52" y="18"/>
                  </a:cubicBezTo>
                  <a:cubicBezTo>
                    <a:pt x="52" y="19"/>
                    <a:pt x="53" y="19"/>
                    <a:pt x="53" y="19"/>
                  </a:cubicBezTo>
                  <a:close/>
                  <a:moveTo>
                    <a:pt x="8" y="43"/>
                  </a:move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6"/>
                    <a:pt x="4" y="46"/>
                  </a:cubicBezTo>
                  <a:cubicBezTo>
                    <a:pt x="4" y="46"/>
                    <a:pt x="5" y="47"/>
                    <a:pt x="5" y="47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3"/>
                    <a:pt x="10" y="43"/>
                  </a:cubicBezTo>
                  <a:cubicBezTo>
                    <a:pt x="9" y="42"/>
                    <a:pt x="9" y="42"/>
                    <a:pt x="8" y="43"/>
                  </a:cubicBezTo>
                  <a:close/>
                  <a:moveTo>
                    <a:pt x="61" y="30"/>
                  </a:move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5" y="30"/>
                    <a:pt x="55" y="31"/>
                  </a:cubicBezTo>
                  <a:cubicBezTo>
                    <a:pt x="55" y="31"/>
                    <a:pt x="56" y="32"/>
                    <a:pt x="56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2"/>
                    <a:pt x="62" y="31"/>
                    <a:pt x="62" y="31"/>
                  </a:cubicBezTo>
                  <a:cubicBezTo>
                    <a:pt x="62" y="30"/>
                    <a:pt x="61" y="30"/>
                    <a:pt x="61" y="30"/>
                  </a:cubicBezTo>
                  <a:close/>
                  <a:moveTo>
                    <a:pt x="6" y="31"/>
                  </a:moveTo>
                  <a:cubicBezTo>
                    <a:pt x="6" y="30"/>
                    <a:pt x="6" y="30"/>
                    <a:pt x="5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0"/>
                    <a:pt x="0" y="30"/>
                    <a:pt x="0" y="31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6" y="32"/>
                    <a:pt x="6" y="31"/>
                    <a:pt x="6" y="31"/>
                  </a:cubicBezTo>
                  <a:close/>
                  <a:moveTo>
                    <a:pt x="54" y="43"/>
                  </a:moveTo>
                  <a:cubicBezTo>
                    <a:pt x="53" y="42"/>
                    <a:pt x="52" y="42"/>
                    <a:pt x="52" y="43"/>
                  </a:cubicBezTo>
                  <a:cubicBezTo>
                    <a:pt x="52" y="43"/>
                    <a:pt x="52" y="44"/>
                    <a:pt x="53" y="44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8" y="46"/>
                    <a:pt x="58" y="46"/>
                  </a:cubicBezTo>
                  <a:cubicBezTo>
                    <a:pt x="58" y="46"/>
                    <a:pt x="58" y="45"/>
                    <a:pt x="57" y="45"/>
                  </a:cubicBezTo>
                  <a:lnTo>
                    <a:pt x="54" y="43"/>
                  </a:lnTo>
                  <a:close/>
                  <a:moveTo>
                    <a:pt x="8" y="19"/>
                  </a:moveTo>
                  <a:cubicBezTo>
                    <a:pt x="8" y="19"/>
                    <a:pt x="9" y="19"/>
                    <a:pt x="9" y="19"/>
                  </a:cubicBezTo>
                  <a:cubicBezTo>
                    <a:pt x="9" y="19"/>
                    <a:pt x="9" y="19"/>
                    <a:pt x="10" y="18"/>
                  </a:cubicBezTo>
                  <a:cubicBezTo>
                    <a:pt x="10" y="18"/>
                    <a:pt x="10" y="17"/>
                    <a:pt x="9" y="1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4"/>
                    <a:pt x="4" y="15"/>
                    <a:pt x="4" y="15"/>
                  </a:cubicBezTo>
                  <a:cubicBezTo>
                    <a:pt x="4" y="16"/>
                    <a:pt x="4" y="16"/>
                    <a:pt x="4" y="17"/>
                  </a:cubicBezTo>
                  <a:lnTo>
                    <a:pt x="8" y="19"/>
                  </a:lnTo>
                  <a:close/>
                  <a:moveTo>
                    <a:pt x="45" y="52"/>
                  </a:moveTo>
                  <a:cubicBezTo>
                    <a:pt x="44" y="52"/>
                    <a:pt x="44" y="52"/>
                    <a:pt x="43" y="52"/>
                  </a:cubicBezTo>
                  <a:cubicBezTo>
                    <a:pt x="43" y="52"/>
                    <a:pt x="43" y="53"/>
                    <a:pt x="43" y="53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6" y="58"/>
                    <a:pt x="46" y="58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7" y="57"/>
                    <a:pt x="47" y="57"/>
                    <a:pt x="47" y="56"/>
                  </a:cubicBezTo>
                  <a:lnTo>
                    <a:pt x="45" y="52"/>
                  </a:lnTo>
                  <a:close/>
                  <a:moveTo>
                    <a:pt x="31" y="55"/>
                  </a:moveTo>
                  <a:cubicBezTo>
                    <a:pt x="30" y="55"/>
                    <a:pt x="30" y="56"/>
                    <a:pt x="30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1"/>
                    <a:pt x="30" y="62"/>
                    <a:pt x="31" y="62"/>
                  </a:cubicBezTo>
                  <a:cubicBezTo>
                    <a:pt x="31" y="62"/>
                    <a:pt x="32" y="61"/>
                    <a:pt x="32" y="61"/>
                  </a:cubicBezTo>
                  <a:cubicBezTo>
                    <a:pt x="32" y="56"/>
                    <a:pt x="32" y="56"/>
                    <a:pt x="32" y="56"/>
                  </a:cubicBezTo>
                  <a:cubicBezTo>
                    <a:pt x="32" y="56"/>
                    <a:pt x="31" y="55"/>
                    <a:pt x="31" y="55"/>
                  </a:cubicBezTo>
                  <a:close/>
                  <a:moveTo>
                    <a:pt x="17" y="9"/>
                  </a:moveTo>
                  <a:cubicBezTo>
                    <a:pt x="17" y="9"/>
                    <a:pt x="18" y="10"/>
                    <a:pt x="18" y="10"/>
                  </a:cubicBezTo>
                  <a:cubicBezTo>
                    <a:pt x="18" y="10"/>
                    <a:pt x="18" y="9"/>
                    <a:pt x="19" y="9"/>
                  </a:cubicBezTo>
                  <a:cubicBezTo>
                    <a:pt x="19" y="9"/>
                    <a:pt x="19" y="9"/>
                    <a:pt x="19" y="8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lnTo>
                    <a:pt x="17" y="9"/>
                  </a:lnTo>
                  <a:close/>
                  <a:moveTo>
                    <a:pt x="31" y="6"/>
                  </a:moveTo>
                  <a:cubicBezTo>
                    <a:pt x="31" y="6"/>
                    <a:pt x="32" y="6"/>
                    <a:pt x="32" y="5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0"/>
                    <a:pt x="31" y="0"/>
                    <a:pt x="31" y="0"/>
                  </a:cubicBezTo>
                  <a:cubicBezTo>
                    <a:pt x="30" y="0"/>
                    <a:pt x="30" y="0"/>
                    <a:pt x="30" y="1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6"/>
                    <a:pt x="30" y="6"/>
                    <a:pt x="31" y="6"/>
                  </a:cubicBezTo>
                  <a:close/>
                  <a:moveTo>
                    <a:pt x="53" y="30"/>
                  </a:moveTo>
                  <a:cubicBezTo>
                    <a:pt x="32" y="53"/>
                    <a:pt x="32" y="53"/>
                    <a:pt x="32" y="53"/>
                  </a:cubicBezTo>
                  <a:cubicBezTo>
                    <a:pt x="32" y="53"/>
                    <a:pt x="31" y="53"/>
                    <a:pt x="31" y="53"/>
                  </a:cubicBezTo>
                  <a:cubicBezTo>
                    <a:pt x="30" y="53"/>
                    <a:pt x="30" y="53"/>
                    <a:pt x="29" y="53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8"/>
                    <a:pt x="9" y="27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5" y="18"/>
                    <a:pt x="15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7" y="18"/>
                    <a:pt x="48" y="19"/>
                    <a:pt x="48" y="1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8"/>
                    <a:pt x="54" y="29"/>
                    <a:pt x="53" y="30"/>
                  </a:cubicBezTo>
                  <a:close/>
                  <a:moveTo>
                    <a:pt x="46" y="22"/>
                  </a:moveTo>
                  <a:cubicBezTo>
                    <a:pt x="41" y="27"/>
                    <a:pt x="41" y="27"/>
                    <a:pt x="41" y="27"/>
                  </a:cubicBezTo>
                  <a:cubicBezTo>
                    <a:pt x="50" y="27"/>
                    <a:pt x="50" y="27"/>
                    <a:pt x="50" y="27"/>
                  </a:cubicBezTo>
                  <a:lnTo>
                    <a:pt x="46" y="22"/>
                  </a:lnTo>
                  <a:close/>
                  <a:moveTo>
                    <a:pt x="44" y="21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9" y="27"/>
                    <a:pt x="39" y="27"/>
                    <a:pt x="39" y="27"/>
                  </a:cubicBezTo>
                  <a:lnTo>
                    <a:pt x="44" y="21"/>
                  </a:lnTo>
                  <a:close/>
                  <a:moveTo>
                    <a:pt x="25" y="29"/>
                  </a:moveTo>
                  <a:cubicBezTo>
                    <a:pt x="31" y="48"/>
                    <a:pt x="31" y="48"/>
                    <a:pt x="31" y="48"/>
                  </a:cubicBezTo>
                  <a:cubicBezTo>
                    <a:pt x="37" y="29"/>
                    <a:pt x="37" y="29"/>
                    <a:pt x="37" y="29"/>
                  </a:cubicBezTo>
                  <a:lnTo>
                    <a:pt x="25" y="29"/>
                  </a:lnTo>
                  <a:close/>
                  <a:moveTo>
                    <a:pt x="36" y="27"/>
                  </a:moveTo>
                  <a:cubicBezTo>
                    <a:pt x="31" y="22"/>
                    <a:pt x="31" y="22"/>
                    <a:pt x="31" y="22"/>
                  </a:cubicBezTo>
                  <a:cubicBezTo>
                    <a:pt x="26" y="27"/>
                    <a:pt x="26" y="27"/>
                    <a:pt x="26" y="27"/>
                  </a:cubicBezTo>
                  <a:lnTo>
                    <a:pt x="36" y="27"/>
                  </a:lnTo>
                  <a:close/>
                  <a:moveTo>
                    <a:pt x="2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23" y="27"/>
                    <a:pt x="23" y="27"/>
                    <a:pt x="23" y="27"/>
                  </a:cubicBezTo>
                  <a:lnTo>
                    <a:pt x="28" y="21"/>
                  </a:lnTo>
                  <a:close/>
                  <a:moveTo>
                    <a:pt x="12" y="27"/>
                  </a:moveTo>
                  <a:cubicBezTo>
                    <a:pt x="21" y="27"/>
                    <a:pt x="21" y="27"/>
                    <a:pt x="21" y="27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2" y="27"/>
                  </a:lnTo>
                  <a:close/>
                  <a:moveTo>
                    <a:pt x="28" y="47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12" y="29"/>
                    <a:pt x="12" y="29"/>
                    <a:pt x="12" y="29"/>
                  </a:cubicBezTo>
                  <a:lnTo>
                    <a:pt x="28" y="47"/>
                  </a:lnTo>
                  <a:close/>
                  <a:moveTo>
                    <a:pt x="33" y="47"/>
                  </a:moveTo>
                  <a:cubicBezTo>
                    <a:pt x="49" y="29"/>
                    <a:pt x="49" y="29"/>
                    <a:pt x="49" y="29"/>
                  </a:cubicBezTo>
                  <a:cubicBezTo>
                    <a:pt x="39" y="29"/>
                    <a:pt x="39" y="29"/>
                    <a:pt x="39" y="29"/>
                  </a:cubicBezTo>
                  <a:lnTo>
                    <a:pt x="33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1" name="Freeform 54"/>
            <p:cNvSpPr>
              <a:spLocks noEditPoints="1"/>
            </p:cNvSpPr>
            <p:nvPr/>
          </p:nvSpPr>
          <p:spPr bwMode="auto">
            <a:xfrm>
              <a:off x="7248011" y="3738365"/>
              <a:ext cx="258419" cy="300168"/>
            </a:xfrm>
            <a:custGeom>
              <a:avLst/>
              <a:gdLst>
                <a:gd name="T0" fmla="*/ 31 w 62"/>
                <a:gd name="T1" fmla="*/ 49 h 70"/>
                <a:gd name="T2" fmla="*/ 45 w 62"/>
                <a:gd name="T3" fmla="*/ 35 h 70"/>
                <a:gd name="T4" fmla="*/ 45 w 62"/>
                <a:gd name="T5" fmla="*/ 8 h 70"/>
                <a:gd name="T6" fmla="*/ 17 w 62"/>
                <a:gd name="T7" fmla="*/ 8 h 70"/>
                <a:gd name="T8" fmla="*/ 17 w 62"/>
                <a:gd name="T9" fmla="*/ 35 h 70"/>
                <a:gd name="T10" fmla="*/ 31 w 62"/>
                <a:gd name="T11" fmla="*/ 49 h 70"/>
                <a:gd name="T12" fmla="*/ 31 w 62"/>
                <a:gd name="T13" fmla="*/ 8 h 70"/>
                <a:gd name="T14" fmla="*/ 44 w 62"/>
                <a:gd name="T15" fmla="*/ 21 h 70"/>
                <a:gd name="T16" fmla="*/ 31 w 62"/>
                <a:gd name="T17" fmla="*/ 34 h 70"/>
                <a:gd name="T18" fmla="*/ 18 w 62"/>
                <a:gd name="T19" fmla="*/ 21 h 70"/>
                <a:gd name="T20" fmla="*/ 31 w 62"/>
                <a:gd name="T21" fmla="*/ 8 h 70"/>
                <a:gd name="T22" fmla="*/ 25 w 62"/>
                <a:gd name="T23" fmla="*/ 50 h 70"/>
                <a:gd name="T24" fmla="*/ 27 w 62"/>
                <a:gd name="T25" fmla="*/ 48 h 70"/>
                <a:gd name="T26" fmla="*/ 30 w 62"/>
                <a:gd name="T27" fmla="*/ 50 h 70"/>
                <a:gd name="T28" fmla="*/ 31 w 62"/>
                <a:gd name="T29" fmla="*/ 51 h 70"/>
                <a:gd name="T30" fmla="*/ 32 w 62"/>
                <a:gd name="T31" fmla="*/ 50 h 70"/>
                <a:gd name="T32" fmla="*/ 34 w 62"/>
                <a:gd name="T33" fmla="*/ 48 h 70"/>
                <a:gd name="T34" fmla="*/ 37 w 62"/>
                <a:gd name="T35" fmla="*/ 50 h 70"/>
                <a:gd name="T36" fmla="*/ 31 w 62"/>
                <a:gd name="T37" fmla="*/ 53 h 70"/>
                <a:gd name="T38" fmla="*/ 25 w 62"/>
                <a:gd name="T39" fmla="*/ 50 h 70"/>
                <a:gd name="T40" fmla="*/ 8 w 62"/>
                <a:gd name="T41" fmla="*/ 53 h 70"/>
                <a:gd name="T42" fmla="*/ 31 w 62"/>
                <a:gd name="T43" fmla="*/ 62 h 70"/>
                <a:gd name="T44" fmla="*/ 54 w 62"/>
                <a:gd name="T45" fmla="*/ 53 h 70"/>
                <a:gd name="T46" fmla="*/ 39 w 62"/>
                <a:gd name="T47" fmla="*/ 44 h 70"/>
                <a:gd name="T48" fmla="*/ 35 w 62"/>
                <a:gd name="T49" fmla="*/ 47 h 70"/>
                <a:gd name="T50" fmla="*/ 44 w 62"/>
                <a:gd name="T51" fmla="*/ 51 h 70"/>
                <a:gd name="T52" fmla="*/ 31 w 62"/>
                <a:gd name="T53" fmla="*/ 54 h 70"/>
                <a:gd name="T54" fmla="*/ 18 w 62"/>
                <a:gd name="T55" fmla="*/ 51 h 70"/>
                <a:gd name="T56" fmla="*/ 26 w 62"/>
                <a:gd name="T57" fmla="*/ 47 h 70"/>
                <a:gd name="T58" fmla="*/ 23 w 62"/>
                <a:gd name="T59" fmla="*/ 44 h 70"/>
                <a:gd name="T60" fmla="*/ 8 w 62"/>
                <a:gd name="T61" fmla="*/ 53 h 70"/>
                <a:gd name="T62" fmla="*/ 16 w 62"/>
                <a:gd name="T63" fmla="*/ 51 h 70"/>
                <a:gd name="T64" fmla="*/ 31 w 62"/>
                <a:gd name="T65" fmla="*/ 56 h 70"/>
                <a:gd name="T66" fmla="*/ 46 w 62"/>
                <a:gd name="T67" fmla="*/ 51 h 70"/>
                <a:gd name="T68" fmla="*/ 42 w 62"/>
                <a:gd name="T69" fmla="*/ 47 h 70"/>
                <a:gd name="T70" fmla="*/ 52 w 62"/>
                <a:gd name="T71" fmla="*/ 53 h 70"/>
                <a:gd name="T72" fmla="*/ 31 w 62"/>
                <a:gd name="T73" fmla="*/ 60 h 70"/>
                <a:gd name="T74" fmla="*/ 10 w 62"/>
                <a:gd name="T75" fmla="*/ 53 h 70"/>
                <a:gd name="T76" fmla="*/ 20 w 62"/>
                <a:gd name="T77" fmla="*/ 47 h 70"/>
                <a:gd name="T78" fmla="*/ 16 w 62"/>
                <a:gd name="T79" fmla="*/ 51 h 70"/>
                <a:gd name="T80" fmla="*/ 62 w 62"/>
                <a:gd name="T81" fmla="*/ 55 h 70"/>
                <a:gd name="T82" fmla="*/ 31 w 62"/>
                <a:gd name="T83" fmla="*/ 70 h 70"/>
                <a:gd name="T84" fmla="*/ 0 w 62"/>
                <a:gd name="T85" fmla="*/ 55 h 70"/>
                <a:gd name="T86" fmla="*/ 20 w 62"/>
                <a:gd name="T87" fmla="*/ 41 h 70"/>
                <a:gd name="T88" fmla="*/ 23 w 62"/>
                <a:gd name="T89" fmla="*/ 44 h 70"/>
                <a:gd name="T90" fmla="*/ 3 w 62"/>
                <a:gd name="T91" fmla="*/ 55 h 70"/>
                <a:gd name="T92" fmla="*/ 31 w 62"/>
                <a:gd name="T93" fmla="*/ 67 h 70"/>
                <a:gd name="T94" fmla="*/ 59 w 62"/>
                <a:gd name="T95" fmla="*/ 55 h 70"/>
                <a:gd name="T96" fmla="*/ 39 w 62"/>
                <a:gd name="T97" fmla="*/ 44 h 70"/>
                <a:gd name="T98" fmla="*/ 42 w 62"/>
                <a:gd name="T99" fmla="*/ 41 h 70"/>
                <a:gd name="T100" fmla="*/ 62 w 62"/>
                <a:gd name="T101" fmla="*/ 5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2" h="70">
                  <a:moveTo>
                    <a:pt x="31" y="49"/>
                  </a:moveTo>
                  <a:cubicBezTo>
                    <a:pt x="45" y="35"/>
                    <a:pt x="45" y="35"/>
                    <a:pt x="45" y="35"/>
                  </a:cubicBezTo>
                  <a:cubicBezTo>
                    <a:pt x="52" y="27"/>
                    <a:pt x="52" y="15"/>
                    <a:pt x="45" y="8"/>
                  </a:cubicBezTo>
                  <a:cubicBezTo>
                    <a:pt x="37" y="0"/>
                    <a:pt x="25" y="0"/>
                    <a:pt x="17" y="8"/>
                  </a:cubicBezTo>
                  <a:cubicBezTo>
                    <a:pt x="10" y="15"/>
                    <a:pt x="10" y="27"/>
                    <a:pt x="17" y="35"/>
                  </a:cubicBezTo>
                  <a:lnTo>
                    <a:pt x="31" y="49"/>
                  </a:lnTo>
                  <a:close/>
                  <a:moveTo>
                    <a:pt x="31" y="8"/>
                  </a:moveTo>
                  <a:cubicBezTo>
                    <a:pt x="38" y="8"/>
                    <a:pt x="44" y="14"/>
                    <a:pt x="44" y="21"/>
                  </a:cubicBezTo>
                  <a:cubicBezTo>
                    <a:pt x="44" y="29"/>
                    <a:pt x="38" y="34"/>
                    <a:pt x="31" y="34"/>
                  </a:cubicBezTo>
                  <a:cubicBezTo>
                    <a:pt x="24" y="34"/>
                    <a:pt x="18" y="29"/>
                    <a:pt x="18" y="21"/>
                  </a:cubicBezTo>
                  <a:cubicBezTo>
                    <a:pt x="18" y="14"/>
                    <a:pt x="24" y="8"/>
                    <a:pt x="31" y="8"/>
                  </a:cubicBezTo>
                  <a:close/>
                  <a:moveTo>
                    <a:pt x="25" y="50"/>
                  </a:moveTo>
                  <a:cubicBezTo>
                    <a:pt x="25" y="49"/>
                    <a:pt x="26" y="49"/>
                    <a:pt x="27" y="48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30" y="51"/>
                    <a:pt x="30" y="51"/>
                    <a:pt x="31" y="51"/>
                  </a:cubicBezTo>
                  <a:cubicBezTo>
                    <a:pt x="31" y="51"/>
                    <a:pt x="32" y="51"/>
                    <a:pt x="32" y="50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6" y="49"/>
                    <a:pt x="37" y="49"/>
                    <a:pt x="37" y="50"/>
                  </a:cubicBezTo>
                  <a:cubicBezTo>
                    <a:pt x="37" y="52"/>
                    <a:pt x="34" y="53"/>
                    <a:pt x="31" y="53"/>
                  </a:cubicBezTo>
                  <a:cubicBezTo>
                    <a:pt x="28" y="53"/>
                    <a:pt x="25" y="52"/>
                    <a:pt x="25" y="50"/>
                  </a:cubicBezTo>
                  <a:close/>
                  <a:moveTo>
                    <a:pt x="8" y="53"/>
                  </a:moveTo>
                  <a:cubicBezTo>
                    <a:pt x="8" y="58"/>
                    <a:pt x="18" y="62"/>
                    <a:pt x="31" y="62"/>
                  </a:cubicBezTo>
                  <a:cubicBezTo>
                    <a:pt x="44" y="62"/>
                    <a:pt x="54" y="58"/>
                    <a:pt x="54" y="53"/>
                  </a:cubicBezTo>
                  <a:cubicBezTo>
                    <a:pt x="54" y="49"/>
                    <a:pt x="48" y="45"/>
                    <a:pt x="39" y="44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41" y="48"/>
                    <a:pt x="44" y="49"/>
                    <a:pt x="44" y="51"/>
                  </a:cubicBezTo>
                  <a:cubicBezTo>
                    <a:pt x="44" y="52"/>
                    <a:pt x="39" y="54"/>
                    <a:pt x="31" y="54"/>
                  </a:cubicBezTo>
                  <a:cubicBezTo>
                    <a:pt x="23" y="54"/>
                    <a:pt x="18" y="52"/>
                    <a:pt x="18" y="51"/>
                  </a:cubicBezTo>
                  <a:cubicBezTo>
                    <a:pt x="18" y="49"/>
                    <a:pt x="21" y="48"/>
                    <a:pt x="26" y="47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14" y="45"/>
                    <a:pt x="8" y="49"/>
                    <a:pt x="8" y="53"/>
                  </a:cubicBezTo>
                  <a:close/>
                  <a:moveTo>
                    <a:pt x="16" y="51"/>
                  </a:moveTo>
                  <a:cubicBezTo>
                    <a:pt x="16" y="54"/>
                    <a:pt x="23" y="56"/>
                    <a:pt x="31" y="56"/>
                  </a:cubicBezTo>
                  <a:cubicBezTo>
                    <a:pt x="39" y="56"/>
                    <a:pt x="46" y="54"/>
                    <a:pt x="46" y="51"/>
                  </a:cubicBezTo>
                  <a:cubicBezTo>
                    <a:pt x="46" y="49"/>
                    <a:pt x="44" y="47"/>
                    <a:pt x="42" y="47"/>
                  </a:cubicBezTo>
                  <a:cubicBezTo>
                    <a:pt x="48" y="48"/>
                    <a:pt x="52" y="50"/>
                    <a:pt x="52" y="53"/>
                  </a:cubicBezTo>
                  <a:cubicBezTo>
                    <a:pt x="52" y="56"/>
                    <a:pt x="43" y="60"/>
                    <a:pt x="31" y="60"/>
                  </a:cubicBezTo>
                  <a:cubicBezTo>
                    <a:pt x="19" y="60"/>
                    <a:pt x="10" y="56"/>
                    <a:pt x="10" y="53"/>
                  </a:cubicBezTo>
                  <a:cubicBezTo>
                    <a:pt x="10" y="50"/>
                    <a:pt x="14" y="48"/>
                    <a:pt x="20" y="47"/>
                  </a:cubicBezTo>
                  <a:cubicBezTo>
                    <a:pt x="17" y="47"/>
                    <a:pt x="16" y="49"/>
                    <a:pt x="16" y="51"/>
                  </a:cubicBezTo>
                  <a:close/>
                  <a:moveTo>
                    <a:pt x="62" y="55"/>
                  </a:moveTo>
                  <a:cubicBezTo>
                    <a:pt x="62" y="64"/>
                    <a:pt x="49" y="70"/>
                    <a:pt x="31" y="70"/>
                  </a:cubicBezTo>
                  <a:cubicBezTo>
                    <a:pt x="13" y="70"/>
                    <a:pt x="0" y="64"/>
                    <a:pt x="0" y="55"/>
                  </a:cubicBezTo>
                  <a:cubicBezTo>
                    <a:pt x="0" y="49"/>
                    <a:pt x="8" y="43"/>
                    <a:pt x="20" y="41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10" y="45"/>
                    <a:pt x="3" y="50"/>
                    <a:pt x="3" y="55"/>
                  </a:cubicBezTo>
                  <a:cubicBezTo>
                    <a:pt x="3" y="61"/>
                    <a:pt x="14" y="67"/>
                    <a:pt x="31" y="67"/>
                  </a:cubicBezTo>
                  <a:cubicBezTo>
                    <a:pt x="48" y="67"/>
                    <a:pt x="59" y="61"/>
                    <a:pt x="59" y="55"/>
                  </a:cubicBezTo>
                  <a:cubicBezTo>
                    <a:pt x="59" y="50"/>
                    <a:pt x="51" y="45"/>
                    <a:pt x="39" y="44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54" y="43"/>
                    <a:pt x="62" y="49"/>
                    <a:pt x="6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2" name="Freeform 96"/>
            <p:cNvSpPr>
              <a:spLocks noEditPoints="1"/>
            </p:cNvSpPr>
            <p:nvPr/>
          </p:nvSpPr>
          <p:spPr bwMode="auto">
            <a:xfrm>
              <a:off x="6805586" y="4925363"/>
              <a:ext cx="282662" cy="282661"/>
            </a:xfrm>
            <a:custGeom>
              <a:avLst/>
              <a:gdLst>
                <a:gd name="T0" fmla="*/ 45 w 62"/>
                <a:gd name="T1" fmla="*/ 4 h 62"/>
                <a:gd name="T2" fmla="*/ 45 w 62"/>
                <a:gd name="T3" fmla="*/ 9 h 62"/>
                <a:gd name="T4" fmla="*/ 17 w 62"/>
                <a:gd name="T5" fmla="*/ 52 h 62"/>
                <a:gd name="T6" fmla="*/ 16 w 62"/>
                <a:gd name="T7" fmla="*/ 58 h 62"/>
                <a:gd name="T8" fmla="*/ 19 w 62"/>
                <a:gd name="T9" fmla="*/ 52 h 62"/>
                <a:gd name="T10" fmla="*/ 54 w 62"/>
                <a:gd name="T11" fmla="*/ 19 h 62"/>
                <a:gd name="T12" fmla="*/ 56 w 62"/>
                <a:gd name="T13" fmla="*/ 15 h 62"/>
                <a:gd name="T14" fmla="*/ 53 w 62"/>
                <a:gd name="T15" fmla="*/ 19 h 62"/>
                <a:gd name="T16" fmla="*/ 4 w 62"/>
                <a:gd name="T17" fmla="*/ 46 h 62"/>
                <a:gd name="T18" fmla="*/ 9 w 62"/>
                <a:gd name="T19" fmla="*/ 44 h 62"/>
                <a:gd name="T20" fmla="*/ 61 w 62"/>
                <a:gd name="T21" fmla="*/ 30 h 62"/>
                <a:gd name="T22" fmla="*/ 56 w 62"/>
                <a:gd name="T23" fmla="*/ 32 h 62"/>
                <a:gd name="T24" fmla="*/ 61 w 62"/>
                <a:gd name="T25" fmla="*/ 30 h 62"/>
                <a:gd name="T26" fmla="*/ 1 w 62"/>
                <a:gd name="T27" fmla="*/ 30 h 62"/>
                <a:gd name="T28" fmla="*/ 5 w 62"/>
                <a:gd name="T29" fmla="*/ 32 h 62"/>
                <a:gd name="T30" fmla="*/ 52 w 62"/>
                <a:gd name="T31" fmla="*/ 43 h 62"/>
                <a:gd name="T32" fmla="*/ 57 w 62"/>
                <a:gd name="T33" fmla="*/ 47 h 62"/>
                <a:gd name="T34" fmla="*/ 54 w 62"/>
                <a:gd name="T35" fmla="*/ 43 h 62"/>
                <a:gd name="T36" fmla="*/ 10 w 62"/>
                <a:gd name="T37" fmla="*/ 18 h 62"/>
                <a:gd name="T38" fmla="*/ 4 w 62"/>
                <a:gd name="T39" fmla="*/ 15 h 62"/>
                <a:gd name="T40" fmla="*/ 45 w 62"/>
                <a:gd name="T41" fmla="*/ 52 h 62"/>
                <a:gd name="T42" fmla="*/ 45 w 62"/>
                <a:gd name="T43" fmla="*/ 57 h 62"/>
                <a:gd name="T44" fmla="*/ 47 w 62"/>
                <a:gd name="T45" fmla="*/ 56 h 62"/>
                <a:gd name="T46" fmla="*/ 30 w 62"/>
                <a:gd name="T47" fmla="*/ 56 h 62"/>
                <a:gd name="T48" fmla="*/ 32 w 62"/>
                <a:gd name="T49" fmla="*/ 61 h 62"/>
                <a:gd name="T50" fmla="*/ 17 w 62"/>
                <a:gd name="T51" fmla="*/ 9 h 62"/>
                <a:gd name="T52" fmla="*/ 19 w 62"/>
                <a:gd name="T53" fmla="*/ 8 h 62"/>
                <a:gd name="T54" fmla="*/ 15 w 62"/>
                <a:gd name="T55" fmla="*/ 5 h 62"/>
                <a:gd name="T56" fmla="*/ 32 w 62"/>
                <a:gd name="T57" fmla="*/ 5 h 62"/>
                <a:gd name="T58" fmla="*/ 30 w 62"/>
                <a:gd name="T59" fmla="*/ 1 h 62"/>
                <a:gd name="T60" fmla="*/ 53 w 62"/>
                <a:gd name="T61" fmla="*/ 30 h 62"/>
                <a:gd name="T62" fmla="*/ 29 w 62"/>
                <a:gd name="T63" fmla="*/ 53 h 62"/>
                <a:gd name="T64" fmla="*/ 14 w 62"/>
                <a:gd name="T65" fmla="*/ 19 h 62"/>
                <a:gd name="T66" fmla="*/ 48 w 62"/>
                <a:gd name="T67" fmla="*/ 19 h 62"/>
                <a:gd name="T68" fmla="*/ 46 w 62"/>
                <a:gd name="T69" fmla="*/ 22 h 62"/>
                <a:gd name="T70" fmla="*/ 46 w 62"/>
                <a:gd name="T71" fmla="*/ 22 h 62"/>
                <a:gd name="T72" fmla="*/ 39 w 62"/>
                <a:gd name="T73" fmla="*/ 27 h 62"/>
                <a:gd name="T74" fmla="*/ 31 w 62"/>
                <a:gd name="T75" fmla="*/ 48 h 62"/>
                <a:gd name="T76" fmla="*/ 36 w 62"/>
                <a:gd name="T77" fmla="*/ 27 h 62"/>
                <a:gd name="T78" fmla="*/ 36 w 62"/>
                <a:gd name="T79" fmla="*/ 27 h 62"/>
                <a:gd name="T80" fmla="*/ 23 w 62"/>
                <a:gd name="T81" fmla="*/ 27 h 62"/>
                <a:gd name="T82" fmla="*/ 21 w 62"/>
                <a:gd name="T83" fmla="*/ 27 h 62"/>
                <a:gd name="T84" fmla="*/ 28 w 62"/>
                <a:gd name="T85" fmla="*/ 47 h 62"/>
                <a:gd name="T86" fmla="*/ 28 w 62"/>
                <a:gd name="T87" fmla="*/ 47 h 62"/>
                <a:gd name="T88" fmla="*/ 39 w 62"/>
                <a:gd name="T89" fmla="*/ 2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2" h="62">
                  <a:moveTo>
                    <a:pt x="43" y="9"/>
                  </a:moveTo>
                  <a:cubicBezTo>
                    <a:pt x="43" y="9"/>
                    <a:pt x="43" y="9"/>
                    <a:pt x="43" y="8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4"/>
                    <a:pt x="46" y="4"/>
                    <a:pt x="46" y="4"/>
                  </a:cubicBezTo>
                  <a:cubicBezTo>
                    <a:pt x="47" y="4"/>
                    <a:pt x="47" y="5"/>
                    <a:pt x="47" y="5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4" y="9"/>
                    <a:pt x="44" y="10"/>
                    <a:pt x="44" y="10"/>
                  </a:cubicBezTo>
                  <a:cubicBezTo>
                    <a:pt x="43" y="10"/>
                    <a:pt x="43" y="9"/>
                    <a:pt x="43" y="9"/>
                  </a:cubicBezTo>
                  <a:close/>
                  <a:moveTo>
                    <a:pt x="17" y="52"/>
                  </a:moveTo>
                  <a:cubicBezTo>
                    <a:pt x="15" y="56"/>
                    <a:pt x="15" y="56"/>
                    <a:pt x="15" y="56"/>
                  </a:cubicBezTo>
                  <a:cubicBezTo>
                    <a:pt x="15" y="57"/>
                    <a:pt x="15" y="57"/>
                    <a:pt x="15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8"/>
                    <a:pt x="17" y="57"/>
                    <a:pt x="17" y="57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3"/>
                    <a:pt x="19" y="52"/>
                    <a:pt x="19" y="52"/>
                  </a:cubicBezTo>
                  <a:cubicBezTo>
                    <a:pt x="18" y="52"/>
                    <a:pt x="18" y="52"/>
                    <a:pt x="17" y="52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4" y="19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5"/>
                  </a:cubicBezTo>
                  <a:cubicBezTo>
                    <a:pt x="57" y="15"/>
                    <a:pt x="57" y="14"/>
                    <a:pt x="56" y="15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2" y="17"/>
                    <a:pt x="52" y="18"/>
                    <a:pt x="52" y="18"/>
                  </a:cubicBezTo>
                  <a:cubicBezTo>
                    <a:pt x="52" y="19"/>
                    <a:pt x="53" y="19"/>
                    <a:pt x="53" y="19"/>
                  </a:cubicBezTo>
                  <a:close/>
                  <a:moveTo>
                    <a:pt x="8" y="43"/>
                  </a:move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6"/>
                    <a:pt x="4" y="46"/>
                  </a:cubicBezTo>
                  <a:cubicBezTo>
                    <a:pt x="4" y="46"/>
                    <a:pt x="5" y="47"/>
                    <a:pt x="5" y="47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3"/>
                    <a:pt x="10" y="43"/>
                  </a:cubicBezTo>
                  <a:cubicBezTo>
                    <a:pt x="9" y="42"/>
                    <a:pt x="9" y="42"/>
                    <a:pt x="8" y="43"/>
                  </a:cubicBezTo>
                  <a:close/>
                  <a:moveTo>
                    <a:pt x="61" y="30"/>
                  </a:move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5" y="30"/>
                    <a:pt x="55" y="31"/>
                  </a:cubicBezTo>
                  <a:cubicBezTo>
                    <a:pt x="55" y="31"/>
                    <a:pt x="56" y="32"/>
                    <a:pt x="56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1" y="32"/>
                    <a:pt x="62" y="31"/>
                    <a:pt x="62" y="31"/>
                  </a:cubicBezTo>
                  <a:cubicBezTo>
                    <a:pt x="62" y="30"/>
                    <a:pt x="61" y="30"/>
                    <a:pt x="61" y="30"/>
                  </a:cubicBezTo>
                  <a:close/>
                  <a:moveTo>
                    <a:pt x="6" y="31"/>
                  </a:moveTo>
                  <a:cubicBezTo>
                    <a:pt x="6" y="30"/>
                    <a:pt x="6" y="30"/>
                    <a:pt x="5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0"/>
                    <a:pt x="0" y="30"/>
                    <a:pt x="0" y="31"/>
                  </a:cubicBezTo>
                  <a:cubicBezTo>
                    <a:pt x="0" y="31"/>
                    <a:pt x="0" y="32"/>
                    <a:pt x="1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6" y="32"/>
                    <a:pt x="6" y="31"/>
                    <a:pt x="6" y="31"/>
                  </a:cubicBezTo>
                  <a:close/>
                  <a:moveTo>
                    <a:pt x="54" y="43"/>
                  </a:moveTo>
                  <a:cubicBezTo>
                    <a:pt x="53" y="42"/>
                    <a:pt x="52" y="42"/>
                    <a:pt x="52" y="43"/>
                  </a:cubicBezTo>
                  <a:cubicBezTo>
                    <a:pt x="52" y="43"/>
                    <a:pt x="52" y="44"/>
                    <a:pt x="53" y="44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8" y="46"/>
                    <a:pt x="58" y="46"/>
                  </a:cubicBezTo>
                  <a:cubicBezTo>
                    <a:pt x="58" y="46"/>
                    <a:pt x="58" y="45"/>
                    <a:pt x="57" y="45"/>
                  </a:cubicBezTo>
                  <a:lnTo>
                    <a:pt x="54" y="43"/>
                  </a:lnTo>
                  <a:close/>
                  <a:moveTo>
                    <a:pt x="8" y="19"/>
                  </a:moveTo>
                  <a:cubicBezTo>
                    <a:pt x="8" y="19"/>
                    <a:pt x="9" y="19"/>
                    <a:pt x="9" y="19"/>
                  </a:cubicBezTo>
                  <a:cubicBezTo>
                    <a:pt x="9" y="19"/>
                    <a:pt x="9" y="19"/>
                    <a:pt x="10" y="18"/>
                  </a:cubicBezTo>
                  <a:cubicBezTo>
                    <a:pt x="10" y="18"/>
                    <a:pt x="10" y="17"/>
                    <a:pt x="9" y="1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4"/>
                    <a:pt x="4" y="15"/>
                    <a:pt x="4" y="15"/>
                  </a:cubicBezTo>
                  <a:cubicBezTo>
                    <a:pt x="4" y="16"/>
                    <a:pt x="4" y="16"/>
                    <a:pt x="4" y="17"/>
                  </a:cubicBezTo>
                  <a:lnTo>
                    <a:pt x="8" y="19"/>
                  </a:lnTo>
                  <a:close/>
                  <a:moveTo>
                    <a:pt x="45" y="52"/>
                  </a:moveTo>
                  <a:cubicBezTo>
                    <a:pt x="44" y="52"/>
                    <a:pt x="44" y="52"/>
                    <a:pt x="43" y="52"/>
                  </a:cubicBezTo>
                  <a:cubicBezTo>
                    <a:pt x="43" y="52"/>
                    <a:pt x="43" y="53"/>
                    <a:pt x="43" y="53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6" y="58"/>
                    <a:pt x="46" y="58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7" y="57"/>
                    <a:pt x="47" y="57"/>
                    <a:pt x="47" y="56"/>
                  </a:cubicBezTo>
                  <a:lnTo>
                    <a:pt x="45" y="52"/>
                  </a:lnTo>
                  <a:close/>
                  <a:moveTo>
                    <a:pt x="31" y="55"/>
                  </a:moveTo>
                  <a:cubicBezTo>
                    <a:pt x="30" y="55"/>
                    <a:pt x="30" y="56"/>
                    <a:pt x="30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1"/>
                    <a:pt x="30" y="62"/>
                    <a:pt x="31" y="62"/>
                  </a:cubicBezTo>
                  <a:cubicBezTo>
                    <a:pt x="31" y="62"/>
                    <a:pt x="32" y="61"/>
                    <a:pt x="32" y="61"/>
                  </a:cubicBezTo>
                  <a:cubicBezTo>
                    <a:pt x="32" y="56"/>
                    <a:pt x="32" y="56"/>
                    <a:pt x="32" y="56"/>
                  </a:cubicBezTo>
                  <a:cubicBezTo>
                    <a:pt x="32" y="56"/>
                    <a:pt x="31" y="55"/>
                    <a:pt x="31" y="55"/>
                  </a:cubicBezTo>
                  <a:close/>
                  <a:moveTo>
                    <a:pt x="17" y="9"/>
                  </a:moveTo>
                  <a:cubicBezTo>
                    <a:pt x="17" y="9"/>
                    <a:pt x="18" y="10"/>
                    <a:pt x="18" y="10"/>
                  </a:cubicBezTo>
                  <a:cubicBezTo>
                    <a:pt x="18" y="10"/>
                    <a:pt x="18" y="9"/>
                    <a:pt x="19" y="9"/>
                  </a:cubicBezTo>
                  <a:cubicBezTo>
                    <a:pt x="19" y="9"/>
                    <a:pt x="19" y="9"/>
                    <a:pt x="19" y="8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lnTo>
                    <a:pt x="17" y="9"/>
                  </a:lnTo>
                  <a:close/>
                  <a:moveTo>
                    <a:pt x="31" y="6"/>
                  </a:moveTo>
                  <a:cubicBezTo>
                    <a:pt x="31" y="6"/>
                    <a:pt x="32" y="6"/>
                    <a:pt x="32" y="5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0"/>
                    <a:pt x="31" y="0"/>
                    <a:pt x="31" y="0"/>
                  </a:cubicBezTo>
                  <a:cubicBezTo>
                    <a:pt x="30" y="0"/>
                    <a:pt x="30" y="0"/>
                    <a:pt x="30" y="1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6"/>
                    <a:pt x="30" y="6"/>
                    <a:pt x="31" y="6"/>
                  </a:cubicBezTo>
                  <a:close/>
                  <a:moveTo>
                    <a:pt x="53" y="30"/>
                  </a:moveTo>
                  <a:cubicBezTo>
                    <a:pt x="32" y="53"/>
                    <a:pt x="32" y="53"/>
                    <a:pt x="32" y="53"/>
                  </a:cubicBezTo>
                  <a:cubicBezTo>
                    <a:pt x="32" y="53"/>
                    <a:pt x="31" y="53"/>
                    <a:pt x="31" y="53"/>
                  </a:cubicBezTo>
                  <a:cubicBezTo>
                    <a:pt x="30" y="53"/>
                    <a:pt x="30" y="53"/>
                    <a:pt x="29" y="53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8"/>
                    <a:pt x="9" y="27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5" y="18"/>
                    <a:pt x="15" y="18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7" y="18"/>
                    <a:pt x="48" y="19"/>
                    <a:pt x="48" y="1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8"/>
                    <a:pt x="54" y="29"/>
                    <a:pt x="53" y="30"/>
                  </a:cubicBezTo>
                  <a:close/>
                  <a:moveTo>
                    <a:pt x="46" y="22"/>
                  </a:moveTo>
                  <a:cubicBezTo>
                    <a:pt x="41" y="27"/>
                    <a:pt x="41" y="27"/>
                    <a:pt x="41" y="27"/>
                  </a:cubicBezTo>
                  <a:cubicBezTo>
                    <a:pt x="50" y="27"/>
                    <a:pt x="50" y="27"/>
                    <a:pt x="50" y="27"/>
                  </a:cubicBezTo>
                  <a:lnTo>
                    <a:pt x="46" y="22"/>
                  </a:lnTo>
                  <a:close/>
                  <a:moveTo>
                    <a:pt x="44" y="21"/>
                  </a:moveTo>
                  <a:cubicBezTo>
                    <a:pt x="33" y="21"/>
                    <a:pt x="33" y="21"/>
                    <a:pt x="33" y="21"/>
                  </a:cubicBezTo>
                  <a:cubicBezTo>
                    <a:pt x="39" y="27"/>
                    <a:pt x="39" y="27"/>
                    <a:pt x="39" y="27"/>
                  </a:cubicBezTo>
                  <a:lnTo>
                    <a:pt x="44" y="21"/>
                  </a:lnTo>
                  <a:close/>
                  <a:moveTo>
                    <a:pt x="25" y="29"/>
                  </a:moveTo>
                  <a:cubicBezTo>
                    <a:pt x="31" y="48"/>
                    <a:pt x="31" y="48"/>
                    <a:pt x="31" y="48"/>
                  </a:cubicBezTo>
                  <a:cubicBezTo>
                    <a:pt x="37" y="29"/>
                    <a:pt x="37" y="29"/>
                    <a:pt x="37" y="29"/>
                  </a:cubicBezTo>
                  <a:lnTo>
                    <a:pt x="25" y="29"/>
                  </a:lnTo>
                  <a:close/>
                  <a:moveTo>
                    <a:pt x="36" y="27"/>
                  </a:moveTo>
                  <a:cubicBezTo>
                    <a:pt x="31" y="22"/>
                    <a:pt x="31" y="22"/>
                    <a:pt x="31" y="22"/>
                  </a:cubicBezTo>
                  <a:cubicBezTo>
                    <a:pt x="26" y="27"/>
                    <a:pt x="26" y="27"/>
                    <a:pt x="26" y="27"/>
                  </a:cubicBezTo>
                  <a:lnTo>
                    <a:pt x="36" y="27"/>
                  </a:lnTo>
                  <a:close/>
                  <a:moveTo>
                    <a:pt x="2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23" y="27"/>
                    <a:pt x="23" y="27"/>
                    <a:pt x="23" y="27"/>
                  </a:cubicBezTo>
                  <a:lnTo>
                    <a:pt x="28" y="21"/>
                  </a:lnTo>
                  <a:close/>
                  <a:moveTo>
                    <a:pt x="12" y="27"/>
                  </a:moveTo>
                  <a:cubicBezTo>
                    <a:pt x="21" y="27"/>
                    <a:pt x="21" y="27"/>
                    <a:pt x="21" y="27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2" y="27"/>
                  </a:lnTo>
                  <a:close/>
                  <a:moveTo>
                    <a:pt x="28" y="47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12" y="29"/>
                    <a:pt x="12" y="29"/>
                    <a:pt x="12" y="29"/>
                  </a:cubicBezTo>
                  <a:lnTo>
                    <a:pt x="28" y="47"/>
                  </a:lnTo>
                  <a:close/>
                  <a:moveTo>
                    <a:pt x="33" y="47"/>
                  </a:moveTo>
                  <a:cubicBezTo>
                    <a:pt x="49" y="29"/>
                    <a:pt x="49" y="29"/>
                    <a:pt x="49" y="29"/>
                  </a:cubicBezTo>
                  <a:cubicBezTo>
                    <a:pt x="39" y="29"/>
                    <a:pt x="39" y="29"/>
                    <a:pt x="39" y="29"/>
                  </a:cubicBezTo>
                  <a:lnTo>
                    <a:pt x="33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3" name="Freeform 52"/>
            <p:cNvSpPr>
              <a:spLocks noEditPoints="1"/>
            </p:cNvSpPr>
            <p:nvPr/>
          </p:nvSpPr>
          <p:spPr bwMode="auto">
            <a:xfrm>
              <a:off x="5499324" y="5343165"/>
              <a:ext cx="269059" cy="253140"/>
            </a:xfrm>
            <a:custGeom>
              <a:avLst/>
              <a:gdLst>
                <a:gd name="T0" fmla="*/ 23 w 68"/>
                <a:gd name="T1" fmla="*/ 5 h 67"/>
                <a:gd name="T2" fmla="*/ 7 w 68"/>
                <a:gd name="T3" fmla="*/ 11 h 67"/>
                <a:gd name="T4" fmla="*/ 7 w 68"/>
                <a:gd name="T5" fmla="*/ 67 h 67"/>
                <a:gd name="T6" fmla="*/ 38 w 68"/>
                <a:gd name="T7" fmla="*/ 62 h 67"/>
                <a:gd name="T8" fmla="*/ 49 w 68"/>
                <a:gd name="T9" fmla="*/ 56 h 67"/>
                <a:gd name="T10" fmla="*/ 64 w 68"/>
                <a:gd name="T11" fmla="*/ 47 h 67"/>
                <a:gd name="T12" fmla="*/ 60 w 68"/>
                <a:gd name="T13" fmla="*/ 0 h 67"/>
                <a:gd name="T14" fmla="*/ 52 w 68"/>
                <a:gd name="T15" fmla="*/ 51 h 67"/>
                <a:gd name="T16" fmla="*/ 59 w 68"/>
                <a:gd name="T17" fmla="*/ 44 h 67"/>
                <a:gd name="T18" fmla="*/ 56 w 68"/>
                <a:gd name="T19" fmla="*/ 41 h 67"/>
                <a:gd name="T20" fmla="*/ 56 w 68"/>
                <a:gd name="T21" fmla="*/ 51 h 67"/>
                <a:gd name="T22" fmla="*/ 50 w 68"/>
                <a:gd name="T23" fmla="*/ 43 h 67"/>
                <a:gd name="T24" fmla="*/ 33 w 68"/>
                <a:gd name="T25" fmla="*/ 45 h 67"/>
                <a:gd name="T26" fmla="*/ 48 w 68"/>
                <a:gd name="T27" fmla="*/ 53 h 67"/>
                <a:gd name="T28" fmla="*/ 26 w 68"/>
                <a:gd name="T29" fmla="*/ 7 h 67"/>
                <a:gd name="T30" fmla="*/ 65 w 68"/>
                <a:gd name="T31" fmla="*/ 7 h 67"/>
                <a:gd name="T32" fmla="*/ 56 w 68"/>
                <a:gd name="T33" fmla="*/ 39 h 67"/>
                <a:gd name="T34" fmla="*/ 9 w 68"/>
                <a:gd name="T35" fmla="*/ 23 h 67"/>
                <a:gd name="T36" fmla="*/ 12 w 68"/>
                <a:gd name="T37" fmla="*/ 30 h 67"/>
                <a:gd name="T38" fmla="*/ 10 w 68"/>
                <a:gd name="T39" fmla="*/ 32 h 67"/>
                <a:gd name="T40" fmla="*/ 10 w 68"/>
                <a:gd name="T41" fmla="*/ 38 h 67"/>
                <a:gd name="T42" fmla="*/ 12 w 68"/>
                <a:gd name="T43" fmla="*/ 40 h 67"/>
                <a:gd name="T44" fmla="*/ 9 w 68"/>
                <a:gd name="T45" fmla="*/ 47 h 67"/>
                <a:gd name="T46" fmla="*/ 12 w 68"/>
                <a:gd name="T47" fmla="*/ 54 h 67"/>
                <a:gd name="T48" fmla="*/ 9 w 68"/>
                <a:gd name="T49" fmla="*/ 55 h 67"/>
                <a:gd name="T50" fmla="*/ 19 w 68"/>
                <a:gd name="T51" fmla="*/ 61 h 67"/>
                <a:gd name="T52" fmla="*/ 25 w 68"/>
                <a:gd name="T53" fmla="*/ 64 h 67"/>
                <a:gd name="T54" fmla="*/ 3 w 68"/>
                <a:gd name="T55" fmla="*/ 19 h 67"/>
                <a:gd name="T56" fmla="*/ 12 w 68"/>
                <a:gd name="T57" fmla="*/ 22 h 67"/>
                <a:gd name="T58" fmla="*/ 34 w 68"/>
                <a:gd name="T59" fmla="*/ 61 h 67"/>
                <a:gd name="T60" fmla="*/ 19 w 68"/>
                <a:gd name="T61" fmla="*/ 59 h 67"/>
                <a:gd name="T62" fmla="*/ 19 w 68"/>
                <a:gd name="T63" fmla="*/ 8 h 67"/>
                <a:gd name="T64" fmla="*/ 21 w 68"/>
                <a:gd name="T65" fmla="*/ 17 h 67"/>
                <a:gd name="T66" fmla="*/ 24 w 68"/>
                <a:gd name="T67" fmla="*/ 19 h 67"/>
                <a:gd name="T68" fmla="*/ 20 w 68"/>
                <a:gd name="T69" fmla="*/ 26 h 67"/>
                <a:gd name="T70" fmla="*/ 24 w 68"/>
                <a:gd name="T71" fmla="*/ 33 h 67"/>
                <a:gd name="T72" fmla="*/ 21 w 68"/>
                <a:gd name="T73" fmla="*/ 35 h 67"/>
                <a:gd name="T74" fmla="*/ 21 w 68"/>
                <a:gd name="T75" fmla="*/ 41 h 67"/>
                <a:gd name="T76" fmla="*/ 24 w 68"/>
                <a:gd name="T77" fmla="*/ 43 h 67"/>
                <a:gd name="T78" fmla="*/ 21 w 68"/>
                <a:gd name="T79" fmla="*/ 49 h 67"/>
                <a:gd name="T80" fmla="*/ 24 w 68"/>
                <a:gd name="T81" fmla="*/ 51 h 67"/>
                <a:gd name="T82" fmla="*/ 38 w 68"/>
                <a:gd name="T83" fmla="*/ 57 h 67"/>
                <a:gd name="T84" fmla="*/ 40 w 68"/>
                <a:gd name="T85" fmla="*/ 58 h 67"/>
                <a:gd name="T86" fmla="*/ 40 w 68"/>
                <a:gd name="T87" fmla="*/ 55 h 67"/>
                <a:gd name="T88" fmla="*/ 40 w 68"/>
                <a:gd name="T89" fmla="*/ 58 h 67"/>
                <a:gd name="T90" fmla="*/ 33 w 68"/>
                <a:gd name="T91" fmla="*/ 13 h 67"/>
                <a:gd name="T92" fmla="*/ 58 w 68"/>
                <a:gd name="T93" fmla="*/ 11 h 67"/>
                <a:gd name="T94" fmla="*/ 58 w 68"/>
                <a:gd name="T95" fmla="*/ 21 h 67"/>
                <a:gd name="T96" fmla="*/ 33 w 68"/>
                <a:gd name="T97" fmla="*/ 19 h 67"/>
                <a:gd name="T98" fmla="*/ 59 w 68"/>
                <a:gd name="T99" fmla="*/ 28 h 67"/>
                <a:gd name="T100" fmla="*/ 32 w 68"/>
                <a:gd name="T101" fmla="*/ 28 h 67"/>
                <a:gd name="T102" fmla="*/ 59 w 68"/>
                <a:gd name="T103" fmla="*/ 28 h 67"/>
                <a:gd name="T104" fmla="*/ 33 w 68"/>
                <a:gd name="T105" fmla="*/ 37 h 67"/>
                <a:gd name="T106" fmla="*/ 58 w 68"/>
                <a:gd name="T107" fmla="*/ 3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" h="67">
                  <a:moveTo>
                    <a:pt x="60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27" y="0"/>
                    <a:pt x="24" y="2"/>
                    <a:pt x="23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5" y="5"/>
                    <a:pt x="13" y="8"/>
                    <a:pt x="1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3" y="11"/>
                    <a:pt x="0" y="14"/>
                    <a:pt x="0" y="1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4"/>
                    <a:pt x="3" y="67"/>
                    <a:pt x="7" y="67"/>
                  </a:cubicBezTo>
                  <a:cubicBezTo>
                    <a:pt x="25" y="67"/>
                    <a:pt x="25" y="67"/>
                    <a:pt x="25" y="67"/>
                  </a:cubicBezTo>
                  <a:cubicBezTo>
                    <a:pt x="29" y="67"/>
                    <a:pt x="33" y="66"/>
                    <a:pt x="35" y="64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41" y="62"/>
                    <a:pt x="45" y="60"/>
                    <a:pt x="47" y="59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53" y="56"/>
                    <a:pt x="57" y="55"/>
                    <a:pt x="59" y="53"/>
                  </a:cubicBezTo>
                  <a:cubicBezTo>
                    <a:pt x="62" y="50"/>
                    <a:pt x="62" y="50"/>
                    <a:pt x="62" y="50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6" y="46"/>
                    <a:pt x="68" y="41"/>
                    <a:pt x="68" y="3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3"/>
                    <a:pt x="64" y="0"/>
                    <a:pt x="60" y="0"/>
                  </a:cubicBezTo>
                  <a:close/>
                  <a:moveTo>
                    <a:pt x="52" y="53"/>
                  </a:moveTo>
                  <a:cubicBezTo>
                    <a:pt x="52" y="52"/>
                    <a:pt x="52" y="52"/>
                    <a:pt x="52" y="52"/>
                  </a:cubicBezTo>
                  <a:cubicBezTo>
                    <a:pt x="52" y="52"/>
                    <a:pt x="52" y="51"/>
                    <a:pt x="52" y="51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59" y="45"/>
                    <a:pt x="59" y="45"/>
                    <a:pt x="59" y="44"/>
                  </a:cubicBezTo>
                  <a:cubicBezTo>
                    <a:pt x="59" y="44"/>
                    <a:pt x="59" y="43"/>
                    <a:pt x="58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3" y="42"/>
                    <a:pt x="54" y="41"/>
                    <a:pt x="5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43"/>
                    <a:pt x="63" y="45"/>
                    <a:pt x="62" y="45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2"/>
                    <a:pt x="54" y="52"/>
                    <a:pt x="52" y="53"/>
                  </a:cubicBezTo>
                  <a:close/>
                  <a:moveTo>
                    <a:pt x="56" y="39"/>
                  </a:moveTo>
                  <a:cubicBezTo>
                    <a:pt x="53" y="39"/>
                    <a:pt x="51" y="41"/>
                    <a:pt x="50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4"/>
                    <a:pt x="32" y="44"/>
                  </a:cubicBezTo>
                  <a:cubicBezTo>
                    <a:pt x="32" y="45"/>
                    <a:pt x="32" y="45"/>
                    <a:pt x="33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8" y="53"/>
                    <a:pt x="26" y="51"/>
                    <a:pt x="26" y="49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5"/>
                    <a:pt x="28" y="3"/>
                    <a:pt x="31" y="3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63" y="3"/>
                    <a:pt x="65" y="5"/>
                    <a:pt x="65" y="7"/>
                  </a:cubicBezTo>
                  <a:cubicBezTo>
                    <a:pt x="65" y="38"/>
                    <a:pt x="65" y="38"/>
                    <a:pt x="65" y="38"/>
                  </a:cubicBezTo>
                  <a:cubicBezTo>
                    <a:pt x="65" y="38"/>
                    <a:pt x="65" y="39"/>
                    <a:pt x="65" y="39"/>
                  </a:cubicBezTo>
                  <a:lnTo>
                    <a:pt x="56" y="39"/>
                  </a:lnTo>
                  <a:close/>
                  <a:moveTo>
                    <a:pt x="12" y="22"/>
                  </a:move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3"/>
                    <a:pt x="9" y="23"/>
                  </a:cubicBezTo>
                  <a:cubicBezTo>
                    <a:pt x="9" y="24"/>
                    <a:pt x="9" y="24"/>
                    <a:pt x="10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30"/>
                    <a:pt x="9" y="31"/>
                    <a:pt x="9" y="31"/>
                  </a:cubicBezTo>
                  <a:cubicBezTo>
                    <a:pt x="9" y="32"/>
                    <a:pt x="9" y="32"/>
                    <a:pt x="10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9" y="38"/>
                    <a:pt x="9" y="39"/>
                    <a:pt x="9" y="39"/>
                  </a:cubicBezTo>
                  <a:cubicBezTo>
                    <a:pt x="9" y="40"/>
                    <a:pt x="9" y="40"/>
                    <a:pt x="10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9" y="47"/>
                    <a:pt x="9" y="47"/>
                  </a:cubicBezTo>
                  <a:cubicBezTo>
                    <a:pt x="9" y="48"/>
                    <a:pt x="9" y="48"/>
                    <a:pt x="10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9" y="54"/>
                    <a:pt x="9" y="55"/>
                    <a:pt x="9" y="55"/>
                  </a:cubicBezTo>
                  <a:cubicBezTo>
                    <a:pt x="9" y="56"/>
                    <a:pt x="9" y="56"/>
                    <a:pt x="10" y="56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4" y="59"/>
                    <a:pt x="16" y="61"/>
                    <a:pt x="19" y="61"/>
                  </a:cubicBezTo>
                  <a:cubicBezTo>
                    <a:pt x="27" y="61"/>
                    <a:pt x="27" y="61"/>
                    <a:pt x="27" y="61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6" y="64"/>
                    <a:pt x="26" y="64"/>
                    <a:pt x="25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5" y="64"/>
                    <a:pt x="3" y="62"/>
                    <a:pt x="3" y="6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6"/>
                    <a:pt x="5" y="14"/>
                    <a:pt x="7" y="14"/>
                  </a:cubicBezTo>
                  <a:cubicBezTo>
                    <a:pt x="12" y="14"/>
                    <a:pt x="12" y="14"/>
                    <a:pt x="12" y="14"/>
                  </a:cubicBezTo>
                  <a:lnTo>
                    <a:pt x="12" y="22"/>
                  </a:lnTo>
                  <a:close/>
                  <a:moveTo>
                    <a:pt x="29" y="64"/>
                  </a:moveTo>
                  <a:cubicBezTo>
                    <a:pt x="29" y="61"/>
                    <a:pt x="29" y="61"/>
                    <a:pt x="29" y="61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32" y="63"/>
                    <a:pt x="31" y="63"/>
                    <a:pt x="29" y="64"/>
                  </a:cubicBezTo>
                  <a:close/>
                  <a:moveTo>
                    <a:pt x="19" y="59"/>
                  </a:moveTo>
                  <a:cubicBezTo>
                    <a:pt x="16" y="59"/>
                    <a:pt x="14" y="57"/>
                    <a:pt x="14" y="5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0"/>
                    <a:pt x="16" y="8"/>
                    <a:pt x="19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0" y="17"/>
                    <a:pt x="20" y="18"/>
                  </a:cubicBezTo>
                  <a:cubicBezTo>
                    <a:pt x="20" y="18"/>
                    <a:pt x="21" y="19"/>
                    <a:pt x="21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5"/>
                    <a:pt x="20" y="25"/>
                    <a:pt x="20" y="26"/>
                  </a:cubicBezTo>
                  <a:cubicBezTo>
                    <a:pt x="20" y="26"/>
                    <a:pt x="21" y="27"/>
                    <a:pt x="21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0" y="33"/>
                    <a:pt x="20" y="34"/>
                  </a:cubicBezTo>
                  <a:cubicBezTo>
                    <a:pt x="20" y="34"/>
                    <a:pt x="21" y="35"/>
                    <a:pt x="21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0" y="41"/>
                    <a:pt x="20" y="42"/>
                  </a:cubicBezTo>
                  <a:cubicBezTo>
                    <a:pt x="20" y="42"/>
                    <a:pt x="21" y="43"/>
                    <a:pt x="21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49"/>
                    <a:pt x="20" y="49"/>
                    <a:pt x="20" y="50"/>
                  </a:cubicBezTo>
                  <a:cubicBezTo>
                    <a:pt x="20" y="50"/>
                    <a:pt x="21" y="51"/>
                    <a:pt x="21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3"/>
                    <a:pt x="28" y="55"/>
                    <a:pt x="31" y="55"/>
                  </a:cubicBezTo>
                  <a:cubicBezTo>
                    <a:pt x="38" y="55"/>
                    <a:pt x="38" y="55"/>
                    <a:pt x="38" y="55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9"/>
                    <a:pt x="37" y="59"/>
                    <a:pt x="37" y="59"/>
                  </a:cubicBezTo>
                  <a:lnTo>
                    <a:pt x="19" y="59"/>
                  </a:lnTo>
                  <a:close/>
                  <a:moveTo>
                    <a:pt x="40" y="58"/>
                  </a:moveTo>
                  <a:cubicBezTo>
                    <a:pt x="40" y="58"/>
                    <a:pt x="40" y="58"/>
                    <a:pt x="40" y="58"/>
                  </a:cubicBezTo>
                  <a:cubicBezTo>
                    <a:pt x="41" y="57"/>
                    <a:pt x="41" y="57"/>
                    <a:pt x="40" y="57"/>
                  </a:cubicBezTo>
                  <a:cubicBezTo>
                    <a:pt x="40" y="55"/>
                    <a:pt x="40" y="55"/>
                    <a:pt x="40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4" y="57"/>
                    <a:pt x="42" y="58"/>
                    <a:pt x="40" y="58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3"/>
                    <a:pt x="58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2" y="13"/>
                    <a:pt x="32" y="12"/>
                    <a:pt x="32" y="12"/>
                  </a:cubicBezTo>
                  <a:cubicBezTo>
                    <a:pt x="32" y="11"/>
                    <a:pt x="32" y="11"/>
                    <a:pt x="33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1"/>
                    <a:pt x="59" y="11"/>
                    <a:pt x="59" y="12"/>
                  </a:cubicBezTo>
                  <a:close/>
                  <a:moveTo>
                    <a:pt x="59" y="20"/>
                  </a:moveTo>
                  <a:cubicBezTo>
                    <a:pt x="59" y="21"/>
                    <a:pt x="59" y="21"/>
                    <a:pt x="58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2" y="21"/>
                    <a:pt x="32" y="21"/>
                    <a:pt x="32" y="20"/>
                  </a:cubicBezTo>
                  <a:cubicBezTo>
                    <a:pt x="32" y="19"/>
                    <a:pt x="32" y="19"/>
                    <a:pt x="33" y="19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20"/>
                  </a:cubicBezTo>
                  <a:close/>
                  <a:moveTo>
                    <a:pt x="59" y="28"/>
                  </a:moveTo>
                  <a:cubicBezTo>
                    <a:pt x="59" y="29"/>
                    <a:pt x="59" y="29"/>
                    <a:pt x="58" y="29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2" y="29"/>
                    <a:pt x="32" y="29"/>
                    <a:pt x="32" y="28"/>
                  </a:cubicBezTo>
                  <a:cubicBezTo>
                    <a:pt x="32" y="27"/>
                    <a:pt x="32" y="27"/>
                    <a:pt x="33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9" y="27"/>
                    <a:pt x="59" y="27"/>
                    <a:pt x="59" y="28"/>
                  </a:cubicBezTo>
                  <a:close/>
                  <a:moveTo>
                    <a:pt x="59" y="36"/>
                  </a:moveTo>
                  <a:cubicBezTo>
                    <a:pt x="59" y="37"/>
                    <a:pt x="59" y="37"/>
                    <a:pt x="58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6"/>
                  </a:cubicBezTo>
                  <a:cubicBezTo>
                    <a:pt x="32" y="36"/>
                    <a:pt x="32" y="35"/>
                    <a:pt x="33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9" y="35"/>
                    <a:pt x="59" y="36"/>
                    <a:pt x="59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4" name="Freeform 28"/>
            <p:cNvSpPr>
              <a:spLocks noEditPoints="1"/>
            </p:cNvSpPr>
            <p:nvPr/>
          </p:nvSpPr>
          <p:spPr bwMode="auto">
            <a:xfrm>
              <a:off x="6704825" y="3901485"/>
              <a:ext cx="450645" cy="365668"/>
            </a:xfrm>
            <a:custGeom>
              <a:avLst/>
              <a:gdLst>
                <a:gd name="T0" fmla="*/ 26 w 74"/>
                <a:gd name="T1" fmla="*/ 0 h 60"/>
                <a:gd name="T2" fmla="*/ 19 w 74"/>
                <a:gd name="T3" fmla="*/ 53 h 60"/>
                <a:gd name="T4" fmla="*/ 49 w 74"/>
                <a:gd name="T5" fmla="*/ 60 h 60"/>
                <a:gd name="T6" fmla="*/ 56 w 74"/>
                <a:gd name="T7" fmla="*/ 7 h 60"/>
                <a:gd name="T8" fmla="*/ 53 w 74"/>
                <a:gd name="T9" fmla="*/ 7 h 60"/>
                <a:gd name="T10" fmla="*/ 49 w 74"/>
                <a:gd name="T11" fmla="*/ 57 h 60"/>
                <a:gd name="T12" fmla="*/ 22 w 74"/>
                <a:gd name="T13" fmla="*/ 53 h 60"/>
                <a:gd name="T14" fmla="*/ 26 w 74"/>
                <a:gd name="T15" fmla="*/ 3 h 60"/>
                <a:gd name="T16" fmla="*/ 53 w 74"/>
                <a:gd name="T17" fmla="*/ 7 h 60"/>
                <a:gd name="T18" fmla="*/ 25 w 74"/>
                <a:gd name="T19" fmla="*/ 6 h 60"/>
                <a:gd name="T20" fmla="*/ 24 w 74"/>
                <a:gd name="T21" fmla="*/ 50 h 60"/>
                <a:gd name="T22" fmla="*/ 50 w 74"/>
                <a:gd name="T23" fmla="*/ 51 h 60"/>
                <a:gd name="T24" fmla="*/ 51 w 74"/>
                <a:gd name="T25" fmla="*/ 7 h 60"/>
                <a:gd name="T26" fmla="*/ 49 w 74"/>
                <a:gd name="T27" fmla="*/ 49 h 60"/>
                <a:gd name="T28" fmla="*/ 26 w 74"/>
                <a:gd name="T29" fmla="*/ 8 h 60"/>
                <a:gd name="T30" fmla="*/ 49 w 74"/>
                <a:gd name="T31" fmla="*/ 49 h 60"/>
                <a:gd name="T32" fmla="*/ 37 w 74"/>
                <a:gd name="T33" fmla="*/ 56 h 60"/>
                <a:gd name="T34" fmla="*/ 37 w 74"/>
                <a:gd name="T35" fmla="*/ 52 h 60"/>
                <a:gd name="T36" fmla="*/ 74 w 74"/>
                <a:gd name="T37" fmla="*/ 23 h 60"/>
                <a:gd name="T38" fmla="*/ 67 w 74"/>
                <a:gd name="T39" fmla="*/ 41 h 60"/>
                <a:gd name="T40" fmla="*/ 66 w 74"/>
                <a:gd name="T41" fmla="*/ 39 h 60"/>
                <a:gd name="T42" fmla="*/ 66 w 74"/>
                <a:gd name="T43" fmla="*/ 7 h 60"/>
                <a:gd name="T44" fmla="*/ 68 w 74"/>
                <a:gd name="T45" fmla="*/ 6 h 60"/>
                <a:gd name="T46" fmla="*/ 69 w 74"/>
                <a:gd name="T47" fmla="*/ 23 h 60"/>
                <a:gd name="T48" fmla="*/ 64 w 74"/>
                <a:gd name="T49" fmla="*/ 37 h 60"/>
                <a:gd name="T50" fmla="*/ 63 w 74"/>
                <a:gd name="T51" fmla="*/ 35 h 60"/>
                <a:gd name="T52" fmla="*/ 63 w 74"/>
                <a:gd name="T53" fmla="*/ 11 h 60"/>
                <a:gd name="T54" fmla="*/ 65 w 74"/>
                <a:gd name="T55" fmla="*/ 10 h 60"/>
                <a:gd name="T56" fmla="*/ 64 w 74"/>
                <a:gd name="T57" fmla="*/ 23 h 60"/>
                <a:gd name="T58" fmla="*/ 60 w 74"/>
                <a:gd name="T59" fmla="*/ 33 h 60"/>
                <a:gd name="T60" fmla="*/ 60 w 74"/>
                <a:gd name="T61" fmla="*/ 31 h 60"/>
                <a:gd name="T62" fmla="*/ 60 w 74"/>
                <a:gd name="T63" fmla="*/ 15 h 60"/>
                <a:gd name="T64" fmla="*/ 61 w 74"/>
                <a:gd name="T65" fmla="*/ 14 h 60"/>
                <a:gd name="T66" fmla="*/ 8 w 74"/>
                <a:gd name="T67" fmla="*/ 39 h 60"/>
                <a:gd name="T68" fmla="*/ 7 w 74"/>
                <a:gd name="T69" fmla="*/ 41 h 60"/>
                <a:gd name="T70" fmla="*/ 0 w 74"/>
                <a:gd name="T71" fmla="*/ 23 h 60"/>
                <a:gd name="T72" fmla="*/ 8 w 74"/>
                <a:gd name="T73" fmla="*/ 6 h 60"/>
                <a:gd name="T74" fmla="*/ 2 w 74"/>
                <a:gd name="T75" fmla="*/ 23 h 60"/>
                <a:gd name="T76" fmla="*/ 12 w 74"/>
                <a:gd name="T77" fmla="*/ 35 h 60"/>
                <a:gd name="T78" fmla="*/ 11 w 74"/>
                <a:gd name="T79" fmla="*/ 37 h 60"/>
                <a:gd name="T80" fmla="*/ 6 w 74"/>
                <a:gd name="T81" fmla="*/ 23 h 60"/>
                <a:gd name="T82" fmla="*/ 11 w 74"/>
                <a:gd name="T83" fmla="*/ 10 h 60"/>
                <a:gd name="T84" fmla="*/ 8 w 74"/>
                <a:gd name="T85" fmla="*/ 23 h 60"/>
                <a:gd name="T86" fmla="*/ 15 w 74"/>
                <a:gd name="T87" fmla="*/ 15 h 60"/>
                <a:gd name="T88" fmla="*/ 15 w 74"/>
                <a:gd name="T89" fmla="*/ 31 h 60"/>
                <a:gd name="T90" fmla="*/ 14 w 74"/>
                <a:gd name="T91" fmla="*/ 33 h 60"/>
                <a:gd name="T92" fmla="*/ 11 w 74"/>
                <a:gd name="T93" fmla="*/ 23 h 60"/>
                <a:gd name="T94" fmla="*/ 15 w 74"/>
                <a:gd name="T95" fmla="*/ 1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4" h="60">
                  <a:moveTo>
                    <a:pt x="4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2" y="0"/>
                    <a:pt x="19" y="3"/>
                    <a:pt x="19" y="7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9" y="56"/>
                    <a:pt x="22" y="60"/>
                    <a:pt x="26" y="60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53" y="60"/>
                    <a:pt x="56" y="56"/>
                    <a:pt x="56" y="53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3"/>
                    <a:pt x="53" y="0"/>
                    <a:pt x="49" y="0"/>
                  </a:cubicBezTo>
                  <a:close/>
                  <a:moveTo>
                    <a:pt x="53" y="7"/>
                  </a:moveTo>
                  <a:cubicBezTo>
                    <a:pt x="53" y="53"/>
                    <a:pt x="53" y="53"/>
                    <a:pt x="53" y="53"/>
                  </a:cubicBezTo>
                  <a:cubicBezTo>
                    <a:pt x="53" y="55"/>
                    <a:pt x="51" y="57"/>
                    <a:pt x="49" y="57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4" y="57"/>
                    <a:pt x="22" y="55"/>
                    <a:pt x="22" y="5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4" y="3"/>
                    <a:pt x="26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1" y="3"/>
                    <a:pt x="53" y="5"/>
                    <a:pt x="53" y="7"/>
                  </a:cubicBezTo>
                  <a:close/>
                  <a:moveTo>
                    <a:pt x="50" y="6"/>
                  </a:moveTo>
                  <a:cubicBezTo>
                    <a:pt x="25" y="6"/>
                    <a:pt x="25" y="6"/>
                    <a:pt x="25" y="6"/>
                  </a:cubicBezTo>
                  <a:cubicBezTo>
                    <a:pt x="24" y="6"/>
                    <a:pt x="24" y="6"/>
                    <a:pt x="24" y="7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1"/>
                    <a:pt x="24" y="51"/>
                    <a:pt x="25" y="51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0" y="51"/>
                    <a:pt x="51" y="51"/>
                    <a:pt x="51" y="50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lose/>
                  <a:moveTo>
                    <a:pt x="49" y="49"/>
                  </a:moveTo>
                  <a:cubicBezTo>
                    <a:pt x="26" y="49"/>
                    <a:pt x="26" y="49"/>
                    <a:pt x="26" y="49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49" y="8"/>
                    <a:pt x="49" y="8"/>
                    <a:pt x="49" y="8"/>
                  </a:cubicBezTo>
                  <a:lnTo>
                    <a:pt x="49" y="49"/>
                  </a:lnTo>
                  <a:close/>
                  <a:moveTo>
                    <a:pt x="39" y="54"/>
                  </a:moveTo>
                  <a:cubicBezTo>
                    <a:pt x="39" y="55"/>
                    <a:pt x="38" y="56"/>
                    <a:pt x="37" y="56"/>
                  </a:cubicBezTo>
                  <a:cubicBezTo>
                    <a:pt x="36" y="56"/>
                    <a:pt x="35" y="55"/>
                    <a:pt x="35" y="54"/>
                  </a:cubicBezTo>
                  <a:cubicBezTo>
                    <a:pt x="35" y="53"/>
                    <a:pt x="36" y="52"/>
                    <a:pt x="37" y="52"/>
                  </a:cubicBezTo>
                  <a:cubicBezTo>
                    <a:pt x="38" y="52"/>
                    <a:pt x="39" y="53"/>
                    <a:pt x="39" y="54"/>
                  </a:cubicBezTo>
                  <a:close/>
                  <a:moveTo>
                    <a:pt x="74" y="23"/>
                  </a:moveTo>
                  <a:cubicBezTo>
                    <a:pt x="74" y="30"/>
                    <a:pt x="72" y="36"/>
                    <a:pt x="68" y="41"/>
                  </a:cubicBezTo>
                  <a:cubicBezTo>
                    <a:pt x="68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6" y="40"/>
                    <a:pt x="66" y="40"/>
                    <a:pt x="66" y="39"/>
                  </a:cubicBezTo>
                  <a:cubicBezTo>
                    <a:pt x="70" y="35"/>
                    <a:pt x="72" y="29"/>
                    <a:pt x="72" y="23"/>
                  </a:cubicBezTo>
                  <a:cubicBezTo>
                    <a:pt x="72" y="17"/>
                    <a:pt x="70" y="12"/>
                    <a:pt x="66" y="7"/>
                  </a:cubicBezTo>
                  <a:cubicBezTo>
                    <a:pt x="66" y="7"/>
                    <a:pt x="66" y="6"/>
                    <a:pt x="67" y="6"/>
                  </a:cubicBezTo>
                  <a:cubicBezTo>
                    <a:pt x="67" y="5"/>
                    <a:pt x="68" y="6"/>
                    <a:pt x="68" y="6"/>
                  </a:cubicBezTo>
                  <a:cubicBezTo>
                    <a:pt x="72" y="11"/>
                    <a:pt x="74" y="17"/>
                    <a:pt x="74" y="23"/>
                  </a:cubicBezTo>
                  <a:close/>
                  <a:moveTo>
                    <a:pt x="69" y="23"/>
                  </a:moveTo>
                  <a:cubicBezTo>
                    <a:pt x="69" y="28"/>
                    <a:pt x="67" y="33"/>
                    <a:pt x="65" y="36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7"/>
                    <a:pt x="63" y="37"/>
                    <a:pt x="63" y="37"/>
                  </a:cubicBezTo>
                  <a:cubicBezTo>
                    <a:pt x="63" y="36"/>
                    <a:pt x="63" y="36"/>
                    <a:pt x="63" y="35"/>
                  </a:cubicBezTo>
                  <a:cubicBezTo>
                    <a:pt x="66" y="32"/>
                    <a:pt x="67" y="28"/>
                    <a:pt x="67" y="23"/>
                  </a:cubicBezTo>
                  <a:cubicBezTo>
                    <a:pt x="67" y="19"/>
                    <a:pt x="66" y="15"/>
                    <a:pt x="63" y="11"/>
                  </a:cubicBezTo>
                  <a:cubicBezTo>
                    <a:pt x="63" y="11"/>
                    <a:pt x="63" y="10"/>
                    <a:pt x="63" y="10"/>
                  </a:cubicBezTo>
                  <a:cubicBezTo>
                    <a:pt x="64" y="10"/>
                    <a:pt x="64" y="10"/>
                    <a:pt x="65" y="10"/>
                  </a:cubicBezTo>
                  <a:cubicBezTo>
                    <a:pt x="67" y="14"/>
                    <a:pt x="69" y="19"/>
                    <a:pt x="69" y="23"/>
                  </a:cubicBezTo>
                  <a:close/>
                  <a:moveTo>
                    <a:pt x="64" y="23"/>
                  </a:moveTo>
                  <a:cubicBezTo>
                    <a:pt x="64" y="26"/>
                    <a:pt x="63" y="29"/>
                    <a:pt x="61" y="32"/>
                  </a:cubicBezTo>
                  <a:cubicBezTo>
                    <a:pt x="61" y="32"/>
                    <a:pt x="61" y="33"/>
                    <a:pt x="60" y="33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59" y="32"/>
                    <a:pt x="59" y="32"/>
                    <a:pt x="60" y="31"/>
                  </a:cubicBezTo>
                  <a:cubicBezTo>
                    <a:pt x="61" y="29"/>
                    <a:pt x="62" y="26"/>
                    <a:pt x="62" y="23"/>
                  </a:cubicBezTo>
                  <a:cubicBezTo>
                    <a:pt x="62" y="21"/>
                    <a:pt x="61" y="18"/>
                    <a:pt x="60" y="15"/>
                  </a:cubicBezTo>
                  <a:cubicBezTo>
                    <a:pt x="59" y="15"/>
                    <a:pt x="59" y="14"/>
                    <a:pt x="60" y="14"/>
                  </a:cubicBezTo>
                  <a:cubicBezTo>
                    <a:pt x="60" y="14"/>
                    <a:pt x="61" y="14"/>
                    <a:pt x="61" y="14"/>
                  </a:cubicBezTo>
                  <a:cubicBezTo>
                    <a:pt x="63" y="17"/>
                    <a:pt x="64" y="20"/>
                    <a:pt x="64" y="23"/>
                  </a:cubicBezTo>
                  <a:close/>
                  <a:moveTo>
                    <a:pt x="8" y="39"/>
                  </a:moveTo>
                  <a:cubicBezTo>
                    <a:pt x="9" y="40"/>
                    <a:pt x="8" y="40"/>
                    <a:pt x="8" y="41"/>
                  </a:cubicBezTo>
                  <a:cubicBezTo>
                    <a:pt x="8" y="41"/>
                    <a:pt x="8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3" y="36"/>
                    <a:pt x="0" y="30"/>
                    <a:pt x="0" y="23"/>
                  </a:cubicBezTo>
                  <a:cubicBezTo>
                    <a:pt x="0" y="17"/>
                    <a:pt x="3" y="11"/>
                    <a:pt x="7" y="6"/>
                  </a:cubicBezTo>
                  <a:cubicBezTo>
                    <a:pt x="7" y="6"/>
                    <a:pt x="8" y="5"/>
                    <a:pt x="8" y="6"/>
                  </a:cubicBezTo>
                  <a:cubicBezTo>
                    <a:pt x="8" y="6"/>
                    <a:pt x="9" y="7"/>
                    <a:pt x="8" y="7"/>
                  </a:cubicBezTo>
                  <a:cubicBezTo>
                    <a:pt x="5" y="12"/>
                    <a:pt x="2" y="17"/>
                    <a:pt x="2" y="23"/>
                  </a:cubicBezTo>
                  <a:cubicBezTo>
                    <a:pt x="2" y="29"/>
                    <a:pt x="5" y="35"/>
                    <a:pt x="8" y="39"/>
                  </a:cubicBezTo>
                  <a:close/>
                  <a:moveTo>
                    <a:pt x="12" y="35"/>
                  </a:moveTo>
                  <a:cubicBezTo>
                    <a:pt x="12" y="36"/>
                    <a:pt x="12" y="36"/>
                    <a:pt x="11" y="3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0" y="37"/>
                    <a:pt x="10" y="37"/>
                    <a:pt x="10" y="36"/>
                  </a:cubicBezTo>
                  <a:cubicBezTo>
                    <a:pt x="7" y="33"/>
                    <a:pt x="6" y="28"/>
                    <a:pt x="6" y="23"/>
                  </a:cubicBezTo>
                  <a:cubicBezTo>
                    <a:pt x="6" y="19"/>
                    <a:pt x="7" y="14"/>
                    <a:pt x="10" y="10"/>
                  </a:cubicBezTo>
                  <a:cubicBezTo>
                    <a:pt x="10" y="10"/>
                    <a:pt x="11" y="10"/>
                    <a:pt x="11" y="10"/>
                  </a:cubicBezTo>
                  <a:cubicBezTo>
                    <a:pt x="12" y="10"/>
                    <a:pt x="12" y="11"/>
                    <a:pt x="12" y="11"/>
                  </a:cubicBezTo>
                  <a:cubicBezTo>
                    <a:pt x="9" y="15"/>
                    <a:pt x="8" y="19"/>
                    <a:pt x="8" y="23"/>
                  </a:cubicBezTo>
                  <a:cubicBezTo>
                    <a:pt x="8" y="28"/>
                    <a:pt x="9" y="32"/>
                    <a:pt x="12" y="35"/>
                  </a:cubicBezTo>
                  <a:close/>
                  <a:moveTo>
                    <a:pt x="15" y="15"/>
                  </a:moveTo>
                  <a:cubicBezTo>
                    <a:pt x="14" y="18"/>
                    <a:pt x="13" y="21"/>
                    <a:pt x="13" y="23"/>
                  </a:cubicBezTo>
                  <a:cubicBezTo>
                    <a:pt x="13" y="26"/>
                    <a:pt x="14" y="29"/>
                    <a:pt x="15" y="31"/>
                  </a:cubicBezTo>
                  <a:cubicBezTo>
                    <a:pt x="15" y="32"/>
                    <a:pt x="15" y="32"/>
                    <a:pt x="15" y="33"/>
                  </a:cubicBezTo>
                  <a:cubicBezTo>
                    <a:pt x="15" y="33"/>
                    <a:pt x="14" y="33"/>
                    <a:pt x="14" y="33"/>
                  </a:cubicBezTo>
                  <a:cubicBezTo>
                    <a:pt x="14" y="33"/>
                    <a:pt x="14" y="32"/>
                    <a:pt x="13" y="32"/>
                  </a:cubicBezTo>
                  <a:cubicBezTo>
                    <a:pt x="12" y="29"/>
                    <a:pt x="11" y="26"/>
                    <a:pt x="11" y="23"/>
                  </a:cubicBezTo>
                  <a:cubicBezTo>
                    <a:pt x="11" y="20"/>
                    <a:pt x="12" y="17"/>
                    <a:pt x="13" y="14"/>
                  </a:cubicBezTo>
                  <a:cubicBezTo>
                    <a:pt x="14" y="14"/>
                    <a:pt x="14" y="14"/>
                    <a:pt x="15" y="14"/>
                  </a:cubicBezTo>
                  <a:cubicBezTo>
                    <a:pt x="15" y="14"/>
                    <a:pt x="15" y="15"/>
                    <a:pt x="15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5" name="Freeform 36"/>
            <p:cNvSpPr>
              <a:spLocks noEditPoints="1"/>
            </p:cNvSpPr>
            <p:nvPr/>
          </p:nvSpPr>
          <p:spPr bwMode="auto">
            <a:xfrm>
              <a:off x="5782123" y="3933313"/>
              <a:ext cx="154602" cy="154603"/>
            </a:xfrm>
            <a:custGeom>
              <a:avLst/>
              <a:gdLst>
                <a:gd name="T0" fmla="*/ 18 w 35"/>
                <a:gd name="T1" fmla="*/ 0 h 35"/>
                <a:gd name="T2" fmla="*/ 0 w 35"/>
                <a:gd name="T3" fmla="*/ 18 h 35"/>
                <a:gd name="T4" fmla="*/ 18 w 35"/>
                <a:gd name="T5" fmla="*/ 35 h 35"/>
                <a:gd name="T6" fmla="*/ 35 w 35"/>
                <a:gd name="T7" fmla="*/ 18 h 35"/>
                <a:gd name="T8" fmla="*/ 18 w 35"/>
                <a:gd name="T9" fmla="*/ 0 h 35"/>
                <a:gd name="T10" fmla="*/ 18 w 35"/>
                <a:gd name="T11" fmla="*/ 32 h 35"/>
                <a:gd name="T12" fmla="*/ 3 w 35"/>
                <a:gd name="T13" fmla="*/ 18 h 35"/>
                <a:gd name="T14" fmla="*/ 18 w 35"/>
                <a:gd name="T15" fmla="*/ 3 h 35"/>
                <a:gd name="T16" fmla="*/ 32 w 35"/>
                <a:gd name="T17" fmla="*/ 18 h 35"/>
                <a:gd name="T18" fmla="*/ 18 w 35"/>
                <a:gd name="T19" fmla="*/ 32 h 35"/>
                <a:gd name="T20" fmla="*/ 27 w 35"/>
                <a:gd name="T21" fmla="*/ 12 h 35"/>
                <a:gd name="T22" fmla="*/ 27 w 35"/>
                <a:gd name="T23" fmla="*/ 14 h 35"/>
                <a:gd name="T24" fmla="*/ 16 w 35"/>
                <a:gd name="T25" fmla="*/ 23 h 35"/>
                <a:gd name="T26" fmla="*/ 16 w 35"/>
                <a:gd name="T27" fmla="*/ 23 h 35"/>
                <a:gd name="T28" fmla="*/ 15 w 35"/>
                <a:gd name="T29" fmla="*/ 23 h 35"/>
                <a:gd name="T30" fmla="*/ 9 w 35"/>
                <a:gd name="T31" fmla="*/ 18 h 35"/>
                <a:gd name="T32" fmla="*/ 9 w 35"/>
                <a:gd name="T33" fmla="*/ 16 h 35"/>
                <a:gd name="T34" fmla="*/ 10 w 35"/>
                <a:gd name="T35" fmla="*/ 16 h 35"/>
                <a:gd name="T36" fmla="*/ 16 w 35"/>
                <a:gd name="T37" fmla="*/ 21 h 35"/>
                <a:gd name="T38" fmla="*/ 26 w 35"/>
                <a:gd name="T39" fmla="*/ 12 h 35"/>
                <a:gd name="T40" fmla="*/ 27 w 35"/>
                <a:gd name="T41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5">
                  <a:moveTo>
                    <a:pt x="18" y="0"/>
                  </a:move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8" y="35"/>
                  </a:cubicBezTo>
                  <a:cubicBezTo>
                    <a:pt x="28" y="35"/>
                    <a:pt x="35" y="27"/>
                    <a:pt x="35" y="18"/>
                  </a:cubicBezTo>
                  <a:cubicBezTo>
                    <a:pt x="35" y="8"/>
                    <a:pt x="28" y="0"/>
                    <a:pt x="18" y="0"/>
                  </a:cubicBezTo>
                  <a:close/>
                  <a:moveTo>
                    <a:pt x="18" y="32"/>
                  </a:moveTo>
                  <a:cubicBezTo>
                    <a:pt x="10" y="32"/>
                    <a:pt x="3" y="26"/>
                    <a:pt x="3" y="18"/>
                  </a:cubicBezTo>
                  <a:cubicBezTo>
                    <a:pt x="3" y="10"/>
                    <a:pt x="10" y="3"/>
                    <a:pt x="18" y="3"/>
                  </a:cubicBezTo>
                  <a:cubicBezTo>
                    <a:pt x="26" y="3"/>
                    <a:pt x="32" y="10"/>
                    <a:pt x="32" y="18"/>
                  </a:cubicBezTo>
                  <a:cubicBezTo>
                    <a:pt x="32" y="26"/>
                    <a:pt x="26" y="32"/>
                    <a:pt x="18" y="32"/>
                  </a:cubicBezTo>
                  <a:close/>
                  <a:moveTo>
                    <a:pt x="27" y="12"/>
                  </a:moveTo>
                  <a:cubicBezTo>
                    <a:pt x="28" y="13"/>
                    <a:pt x="28" y="13"/>
                    <a:pt x="27" y="1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8"/>
                    <a:pt x="8" y="17"/>
                    <a:pt x="9" y="16"/>
                  </a:cubicBezTo>
                  <a:cubicBezTo>
                    <a:pt x="9" y="16"/>
                    <a:pt x="10" y="16"/>
                    <a:pt x="10" y="1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7" y="12"/>
                    <a:pt x="2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6" name="Freeform 24"/>
            <p:cNvSpPr>
              <a:spLocks noEditPoints="1"/>
            </p:cNvSpPr>
            <p:nvPr/>
          </p:nvSpPr>
          <p:spPr bwMode="auto">
            <a:xfrm>
              <a:off x="5176463" y="4958743"/>
              <a:ext cx="432385" cy="456077"/>
            </a:xfrm>
            <a:custGeom>
              <a:avLst/>
              <a:gdLst>
                <a:gd name="T0" fmla="*/ 22 w 62"/>
                <a:gd name="T1" fmla="*/ 32 h 65"/>
                <a:gd name="T2" fmla="*/ 22 w 62"/>
                <a:gd name="T3" fmla="*/ 52 h 65"/>
                <a:gd name="T4" fmla="*/ 26 w 62"/>
                <a:gd name="T5" fmla="*/ 43 h 65"/>
                <a:gd name="T6" fmla="*/ 47 w 62"/>
                <a:gd name="T7" fmla="*/ 7 h 65"/>
                <a:gd name="T8" fmla="*/ 47 w 62"/>
                <a:gd name="T9" fmla="*/ 19 h 65"/>
                <a:gd name="T10" fmla="*/ 40 w 62"/>
                <a:gd name="T11" fmla="*/ 37 h 65"/>
                <a:gd name="T12" fmla="*/ 36 w 62"/>
                <a:gd name="T13" fmla="*/ 27 h 65"/>
                <a:gd name="T14" fmla="*/ 32 w 62"/>
                <a:gd name="T15" fmla="*/ 26 h 65"/>
                <a:gd name="T16" fmla="*/ 24 w 62"/>
                <a:gd name="T17" fmla="*/ 22 h 65"/>
                <a:gd name="T18" fmla="*/ 18 w 62"/>
                <a:gd name="T19" fmla="*/ 21 h 65"/>
                <a:gd name="T20" fmla="*/ 11 w 62"/>
                <a:gd name="T21" fmla="*/ 28 h 65"/>
                <a:gd name="T22" fmla="*/ 6 w 62"/>
                <a:gd name="T23" fmla="*/ 28 h 65"/>
                <a:gd name="T24" fmla="*/ 3 w 62"/>
                <a:gd name="T25" fmla="*/ 38 h 65"/>
                <a:gd name="T26" fmla="*/ 0 w 62"/>
                <a:gd name="T27" fmla="*/ 43 h 65"/>
                <a:gd name="T28" fmla="*/ 3 w 62"/>
                <a:gd name="T29" fmla="*/ 47 h 65"/>
                <a:gd name="T30" fmla="*/ 6 w 62"/>
                <a:gd name="T31" fmla="*/ 58 h 65"/>
                <a:gd name="T32" fmla="*/ 11 w 62"/>
                <a:gd name="T33" fmla="*/ 58 h 65"/>
                <a:gd name="T34" fmla="*/ 18 w 62"/>
                <a:gd name="T35" fmla="*/ 65 h 65"/>
                <a:gd name="T36" fmla="*/ 24 w 62"/>
                <a:gd name="T37" fmla="*/ 64 h 65"/>
                <a:gd name="T38" fmla="*/ 32 w 62"/>
                <a:gd name="T39" fmla="*/ 60 h 65"/>
                <a:gd name="T40" fmla="*/ 36 w 62"/>
                <a:gd name="T41" fmla="*/ 59 h 65"/>
                <a:gd name="T42" fmla="*/ 40 w 62"/>
                <a:gd name="T43" fmla="*/ 49 h 65"/>
                <a:gd name="T44" fmla="*/ 44 w 62"/>
                <a:gd name="T45" fmla="*/ 46 h 65"/>
                <a:gd name="T46" fmla="*/ 38 w 62"/>
                <a:gd name="T47" fmla="*/ 53 h 65"/>
                <a:gd name="T48" fmla="*/ 22 w 62"/>
                <a:gd name="T49" fmla="*/ 58 h 65"/>
                <a:gd name="T50" fmla="*/ 6 w 62"/>
                <a:gd name="T51" fmla="*/ 53 h 65"/>
                <a:gd name="T52" fmla="*/ 7 w 62"/>
                <a:gd name="T53" fmla="*/ 38 h 65"/>
                <a:gd name="T54" fmla="*/ 18 w 62"/>
                <a:gd name="T55" fmla="*/ 24 h 65"/>
                <a:gd name="T56" fmla="*/ 36 w 62"/>
                <a:gd name="T57" fmla="*/ 30 h 65"/>
                <a:gd name="T58" fmla="*/ 41 w 62"/>
                <a:gd name="T59" fmla="*/ 44 h 65"/>
                <a:gd name="T60" fmla="*/ 59 w 62"/>
                <a:gd name="T61" fmla="*/ 11 h 65"/>
                <a:gd name="T62" fmla="*/ 60 w 62"/>
                <a:gd name="T63" fmla="*/ 7 h 65"/>
                <a:gd name="T64" fmla="*/ 54 w 62"/>
                <a:gd name="T65" fmla="*/ 4 h 65"/>
                <a:gd name="T66" fmla="*/ 49 w 62"/>
                <a:gd name="T67" fmla="*/ 0 h 65"/>
                <a:gd name="T68" fmla="*/ 46 w 62"/>
                <a:gd name="T69" fmla="*/ 0 h 65"/>
                <a:gd name="T70" fmla="*/ 40 w 62"/>
                <a:gd name="T71" fmla="*/ 4 h 65"/>
                <a:gd name="T72" fmla="*/ 38 w 62"/>
                <a:gd name="T73" fmla="*/ 4 h 65"/>
                <a:gd name="T74" fmla="*/ 35 w 62"/>
                <a:gd name="T75" fmla="*/ 11 h 65"/>
                <a:gd name="T76" fmla="*/ 33 w 62"/>
                <a:gd name="T77" fmla="*/ 14 h 65"/>
                <a:gd name="T78" fmla="*/ 35 w 62"/>
                <a:gd name="T79" fmla="*/ 18 h 65"/>
                <a:gd name="T80" fmla="*/ 37 w 62"/>
                <a:gd name="T81" fmla="*/ 24 h 65"/>
                <a:gd name="T82" fmla="*/ 40 w 62"/>
                <a:gd name="T83" fmla="*/ 25 h 65"/>
                <a:gd name="T84" fmla="*/ 46 w 62"/>
                <a:gd name="T85" fmla="*/ 28 h 65"/>
                <a:gd name="T86" fmla="*/ 49 w 62"/>
                <a:gd name="T87" fmla="*/ 29 h 65"/>
                <a:gd name="T88" fmla="*/ 54 w 62"/>
                <a:gd name="T89" fmla="*/ 24 h 65"/>
                <a:gd name="T90" fmla="*/ 57 w 62"/>
                <a:gd name="T91" fmla="*/ 24 h 65"/>
                <a:gd name="T92" fmla="*/ 59 w 62"/>
                <a:gd name="T93" fmla="*/ 18 h 65"/>
                <a:gd name="T94" fmla="*/ 61 w 62"/>
                <a:gd name="T95" fmla="*/ 12 h 65"/>
                <a:gd name="T96" fmla="*/ 52 w 62"/>
                <a:gd name="T97" fmla="*/ 22 h 65"/>
                <a:gd name="T98" fmla="*/ 43 w 62"/>
                <a:gd name="T99" fmla="*/ 25 h 65"/>
                <a:gd name="T100" fmla="*/ 36 w 62"/>
                <a:gd name="T101" fmla="*/ 15 h 65"/>
                <a:gd name="T102" fmla="*/ 38 w 62"/>
                <a:gd name="T103" fmla="*/ 7 h 65"/>
                <a:gd name="T104" fmla="*/ 50 w 62"/>
                <a:gd name="T105" fmla="*/ 3 h 65"/>
                <a:gd name="T106" fmla="*/ 56 w 62"/>
                <a:gd name="T107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2" h="65">
                  <a:moveTo>
                    <a:pt x="22" y="32"/>
                  </a:moveTo>
                  <a:cubicBezTo>
                    <a:pt x="15" y="32"/>
                    <a:pt x="11" y="37"/>
                    <a:pt x="11" y="43"/>
                  </a:cubicBezTo>
                  <a:cubicBezTo>
                    <a:pt x="11" y="49"/>
                    <a:pt x="15" y="54"/>
                    <a:pt x="22" y="54"/>
                  </a:cubicBezTo>
                  <a:cubicBezTo>
                    <a:pt x="28" y="54"/>
                    <a:pt x="33" y="49"/>
                    <a:pt x="33" y="43"/>
                  </a:cubicBezTo>
                  <a:cubicBezTo>
                    <a:pt x="33" y="37"/>
                    <a:pt x="28" y="32"/>
                    <a:pt x="22" y="32"/>
                  </a:cubicBezTo>
                  <a:close/>
                  <a:moveTo>
                    <a:pt x="22" y="52"/>
                  </a:moveTo>
                  <a:cubicBezTo>
                    <a:pt x="17" y="52"/>
                    <a:pt x="13" y="48"/>
                    <a:pt x="13" y="43"/>
                  </a:cubicBezTo>
                  <a:cubicBezTo>
                    <a:pt x="13" y="38"/>
                    <a:pt x="17" y="34"/>
                    <a:pt x="22" y="34"/>
                  </a:cubicBezTo>
                  <a:cubicBezTo>
                    <a:pt x="27" y="34"/>
                    <a:pt x="31" y="38"/>
                    <a:pt x="31" y="43"/>
                  </a:cubicBezTo>
                  <a:cubicBezTo>
                    <a:pt x="31" y="48"/>
                    <a:pt x="27" y="52"/>
                    <a:pt x="22" y="52"/>
                  </a:cubicBezTo>
                  <a:close/>
                  <a:moveTo>
                    <a:pt x="26" y="43"/>
                  </a:moveTo>
                  <a:cubicBezTo>
                    <a:pt x="26" y="45"/>
                    <a:pt x="24" y="47"/>
                    <a:pt x="22" y="47"/>
                  </a:cubicBezTo>
                  <a:cubicBezTo>
                    <a:pt x="19" y="47"/>
                    <a:pt x="17" y="45"/>
                    <a:pt x="17" y="43"/>
                  </a:cubicBezTo>
                  <a:cubicBezTo>
                    <a:pt x="17" y="40"/>
                    <a:pt x="19" y="38"/>
                    <a:pt x="22" y="38"/>
                  </a:cubicBezTo>
                  <a:cubicBezTo>
                    <a:pt x="24" y="38"/>
                    <a:pt x="26" y="40"/>
                    <a:pt x="26" y="43"/>
                  </a:cubicBezTo>
                  <a:close/>
                  <a:moveTo>
                    <a:pt x="47" y="7"/>
                  </a:moveTo>
                  <a:cubicBezTo>
                    <a:pt x="43" y="7"/>
                    <a:pt x="40" y="10"/>
                    <a:pt x="40" y="14"/>
                  </a:cubicBezTo>
                  <a:cubicBezTo>
                    <a:pt x="40" y="18"/>
                    <a:pt x="43" y="21"/>
                    <a:pt x="47" y="21"/>
                  </a:cubicBezTo>
                  <a:cubicBezTo>
                    <a:pt x="51" y="21"/>
                    <a:pt x="54" y="18"/>
                    <a:pt x="54" y="14"/>
                  </a:cubicBezTo>
                  <a:cubicBezTo>
                    <a:pt x="54" y="10"/>
                    <a:pt x="51" y="7"/>
                    <a:pt x="47" y="7"/>
                  </a:cubicBezTo>
                  <a:close/>
                  <a:moveTo>
                    <a:pt x="47" y="19"/>
                  </a:moveTo>
                  <a:cubicBezTo>
                    <a:pt x="44" y="19"/>
                    <a:pt x="42" y="17"/>
                    <a:pt x="42" y="14"/>
                  </a:cubicBezTo>
                  <a:cubicBezTo>
                    <a:pt x="42" y="12"/>
                    <a:pt x="44" y="9"/>
                    <a:pt x="47" y="9"/>
                  </a:cubicBezTo>
                  <a:cubicBezTo>
                    <a:pt x="49" y="9"/>
                    <a:pt x="52" y="12"/>
                    <a:pt x="52" y="14"/>
                  </a:cubicBezTo>
                  <a:cubicBezTo>
                    <a:pt x="52" y="17"/>
                    <a:pt x="49" y="19"/>
                    <a:pt x="47" y="19"/>
                  </a:cubicBezTo>
                  <a:close/>
                  <a:moveTo>
                    <a:pt x="43" y="39"/>
                  </a:moveTo>
                  <a:cubicBezTo>
                    <a:pt x="43" y="38"/>
                    <a:pt x="42" y="38"/>
                    <a:pt x="42" y="38"/>
                  </a:cubicBezTo>
                  <a:cubicBezTo>
                    <a:pt x="42" y="38"/>
                    <a:pt x="42" y="38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7"/>
                  </a:cubicBezTo>
                  <a:cubicBezTo>
                    <a:pt x="39" y="36"/>
                    <a:pt x="40" y="36"/>
                    <a:pt x="40" y="35"/>
                  </a:cubicBezTo>
                  <a:cubicBezTo>
                    <a:pt x="41" y="35"/>
                    <a:pt x="41" y="35"/>
                    <a:pt x="42" y="34"/>
                  </a:cubicBezTo>
                  <a:cubicBezTo>
                    <a:pt x="42" y="33"/>
                    <a:pt x="42" y="33"/>
                    <a:pt x="41" y="32"/>
                  </a:cubicBezTo>
                  <a:cubicBezTo>
                    <a:pt x="40" y="31"/>
                    <a:pt x="39" y="29"/>
                    <a:pt x="38" y="28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5" y="27"/>
                    <a:pt x="35" y="28"/>
                  </a:cubicBezTo>
                  <a:cubicBezTo>
                    <a:pt x="35" y="28"/>
                    <a:pt x="34" y="28"/>
                    <a:pt x="34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2" y="27"/>
                    <a:pt x="32" y="27"/>
                    <a:pt x="32" y="26"/>
                  </a:cubicBezTo>
                  <a:cubicBezTo>
                    <a:pt x="33" y="25"/>
                    <a:pt x="33" y="25"/>
                    <a:pt x="33" y="24"/>
                  </a:cubicBezTo>
                  <a:cubicBezTo>
                    <a:pt x="32" y="24"/>
                    <a:pt x="32" y="23"/>
                    <a:pt x="32" y="23"/>
                  </a:cubicBezTo>
                  <a:cubicBezTo>
                    <a:pt x="30" y="22"/>
                    <a:pt x="28" y="22"/>
                    <a:pt x="26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5" y="21"/>
                    <a:pt x="25" y="21"/>
                    <a:pt x="24" y="22"/>
                  </a:cubicBezTo>
                  <a:cubicBezTo>
                    <a:pt x="24" y="22"/>
                    <a:pt x="24" y="22"/>
                    <a:pt x="24" y="23"/>
                  </a:cubicBezTo>
                  <a:cubicBezTo>
                    <a:pt x="24" y="24"/>
                    <a:pt x="23" y="24"/>
                    <a:pt x="22" y="24"/>
                  </a:cubicBezTo>
                  <a:cubicBezTo>
                    <a:pt x="21" y="24"/>
                    <a:pt x="20" y="24"/>
                    <a:pt x="20" y="23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19" y="21"/>
                    <a:pt x="19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6" y="22"/>
                    <a:pt x="14" y="22"/>
                    <a:pt x="12" y="23"/>
                  </a:cubicBezTo>
                  <a:cubicBezTo>
                    <a:pt x="12" y="23"/>
                    <a:pt x="12" y="24"/>
                    <a:pt x="11" y="24"/>
                  </a:cubicBezTo>
                  <a:cubicBezTo>
                    <a:pt x="11" y="25"/>
                    <a:pt x="11" y="25"/>
                    <a:pt x="12" y="26"/>
                  </a:cubicBezTo>
                  <a:cubicBezTo>
                    <a:pt x="12" y="27"/>
                    <a:pt x="12" y="27"/>
                    <a:pt x="11" y="28"/>
                  </a:cubicBezTo>
                  <a:cubicBezTo>
                    <a:pt x="11" y="28"/>
                    <a:pt x="11" y="28"/>
                    <a:pt x="10" y="28"/>
                  </a:cubicBezTo>
                  <a:cubicBezTo>
                    <a:pt x="10" y="28"/>
                    <a:pt x="9" y="28"/>
                    <a:pt x="9" y="28"/>
                  </a:cubicBezTo>
                  <a:cubicBezTo>
                    <a:pt x="9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6" y="27"/>
                    <a:pt x="6" y="28"/>
                  </a:cubicBezTo>
                  <a:cubicBezTo>
                    <a:pt x="5" y="29"/>
                    <a:pt x="4" y="31"/>
                    <a:pt x="3" y="32"/>
                  </a:cubicBezTo>
                  <a:cubicBezTo>
                    <a:pt x="2" y="33"/>
                    <a:pt x="2" y="33"/>
                    <a:pt x="2" y="34"/>
                  </a:cubicBezTo>
                  <a:cubicBezTo>
                    <a:pt x="3" y="35"/>
                    <a:pt x="3" y="35"/>
                    <a:pt x="4" y="35"/>
                  </a:cubicBezTo>
                  <a:cubicBezTo>
                    <a:pt x="4" y="36"/>
                    <a:pt x="5" y="36"/>
                    <a:pt x="4" y="37"/>
                  </a:cubicBezTo>
                  <a:cubicBezTo>
                    <a:pt x="4" y="38"/>
                    <a:pt x="4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8"/>
                    <a:pt x="1" y="38"/>
                    <a:pt x="1" y="39"/>
                  </a:cubicBezTo>
                  <a:cubicBezTo>
                    <a:pt x="1" y="39"/>
                    <a:pt x="0" y="39"/>
                    <a:pt x="0" y="40"/>
                  </a:cubicBezTo>
                  <a:cubicBezTo>
                    <a:pt x="0" y="41"/>
                    <a:pt x="0" y="42"/>
                    <a:pt x="0" y="43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6"/>
                    <a:pt x="1" y="47"/>
                    <a:pt x="1" y="47"/>
                  </a:cubicBezTo>
                  <a:cubicBezTo>
                    <a:pt x="1" y="47"/>
                    <a:pt x="2" y="48"/>
                    <a:pt x="2" y="48"/>
                  </a:cubicBezTo>
                  <a:cubicBezTo>
                    <a:pt x="2" y="48"/>
                    <a:pt x="2" y="48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49"/>
                    <a:pt x="4" y="50"/>
                    <a:pt x="4" y="51"/>
                  </a:cubicBezTo>
                  <a:cubicBezTo>
                    <a:pt x="3" y="51"/>
                    <a:pt x="3" y="51"/>
                    <a:pt x="2" y="52"/>
                  </a:cubicBezTo>
                  <a:cubicBezTo>
                    <a:pt x="2" y="52"/>
                    <a:pt x="2" y="53"/>
                    <a:pt x="3" y="53"/>
                  </a:cubicBezTo>
                  <a:cubicBezTo>
                    <a:pt x="4" y="55"/>
                    <a:pt x="5" y="57"/>
                    <a:pt x="6" y="58"/>
                  </a:cubicBezTo>
                  <a:cubicBezTo>
                    <a:pt x="6" y="58"/>
                    <a:pt x="7" y="59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59"/>
                    <a:pt x="9" y="58"/>
                    <a:pt x="9" y="58"/>
                  </a:cubicBezTo>
                  <a:cubicBezTo>
                    <a:pt x="9" y="58"/>
                    <a:pt x="10" y="57"/>
                    <a:pt x="10" y="57"/>
                  </a:cubicBezTo>
                  <a:cubicBezTo>
                    <a:pt x="11" y="57"/>
                    <a:pt x="11" y="58"/>
                    <a:pt x="11" y="58"/>
                  </a:cubicBezTo>
                  <a:cubicBezTo>
                    <a:pt x="12" y="58"/>
                    <a:pt x="12" y="59"/>
                    <a:pt x="12" y="60"/>
                  </a:cubicBezTo>
                  <a:cubicBezTo>
                    <a:pt x="11" y="60"/>
                    <a:pt x="11" y="61"/>
                    <a:pt x="11" y="61"/>
                  </a:cubicBezTo>
                  <a:cubicBezTo>
                    <a:pt x="12" y="62"/>
                    <a:pt x="12" y="62"/>
                    <a:pt x="12" y="63"/>
                  </a:cubicBezTo>
                  <a:cubicBezTo>
                    <a:pt x="14" y="64"/>
                    <a:pt x="16" y="64"/>
                    <a:pt x="18" y="65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9" y="65"/>
                    <a:pt x="19" y="64"/>
                    <a:pt x="20" y="64"/>
                  </a:cubicBezTo>
                  <a:cubicBezTo>
                    <a:pt x="20" y="64"/>
                    <a:pt x="20" y="63"/>
                    <a:pt x="20" y="63"/>
                  </a:cubicBezTo>
                  <a:cubicBezTo>
                    <a:pt x="20" y="62"/>
                    <a:pt x="21" y="61"/>
                    <a:pt x="22" y="61"/>
                  </a:cubicBezTo>
                  <a:cubicBezTo>
                    <a:pt x="23" y="61"/>
                    <a:pt x="24" y="62"/>
                    <a:pt x="24" y="63"/>
                  </a:cubicBezTo>
                  <a:cubicBezTo>
                    <a:pt x="24" y="63"/>
                    <a:pt x="24" y="64"/>
                    <a:pt x="24" y="64"/>
                  </a:cubicBezTo>
                  <a:cubicBezTo>
                    <a:pt x="25" y="64"/>
                    <a:pt x="25" y="65"/>
                    <a:pt x="26" y="65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8" y="64"/>
                    <a:pt x="30" y="64"/>
                    <a:pt x="32" y="63"/>
                  </a:cubicBezTo>
                  <a:cubicBezTo>
                    <a:pt x="32" y="62"/>
                    <a:pt x="32" y="62"/>
                    <a:pt x="33" y="61"/>
                  </a:cubicBezTo>
                  <a:cubicBezTo>
                    <a:pt x="33" y="61"/>
                    <a:pt x="33" y="60"/>
                    <a:pt x="32" y="60"/>
                  </a:cubicBezTo>
                  <a:cubicBezTo>
                    <a:pt x="32" y="59"/>
                    <a:pt x="32" y="58"/>
                    <a:pt x="33" y="58"/>
                  </a:cubicBezTo>
                  <a:cubicBezTo>
                    <a:pt x="33" y="58"/>
                    <a:pt x="33" y="57"/>
                    <a:pt x="34" y="57"/>
                  </a:cubicBezTo>
                  <a:cubicBezTo>
                    <a:pt x="34" y="57"/>
                    <a:pt x="35" y="58"/>
                    <a:pt x="35" y="58"/>
                  </a:cubicBezTo>
                  <a:cubicBezTo>
                    <a:pt x="35" y="58"/>
                    <a:pt x="36" y="59"/>
                    <a:pt x="36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7" y="59"/>
                    <a:pt x="38" y="58"/>
                    <a:pt x="38" y="58"/>
                  </a:cubicBezTo>
                  <a:cubicBezTo>
                    <a:pt x="39" y="57"/>
                    <a:pt x="40" y="55"/>
                    <a:pt x="41" y="53"/>
                  </a:cubicBezTo>
                  <a:cubicBezTo>
                    <a:pt x="42" y="53"/>
                    <a:pt x="42" y="52"/>
                    <a:pt x="42" y="52"/>
                  </a:cubicBezTo>
                  <a:cubicBezTo>
                    <a:pt x="41" y="51"/>
                    <a:pt x="41" y="51"/>
                    <a:pt x="40" y="51"/>
                  </a:cubicBezTo>
                  <a:cubicBezTo>
                    <a:pt x="40" y="50"/>
                    <a:pt x="39" y="49"/>
                    <a:pt x="40" y="49"/>
                  </a:cubicBezTo>
                  <a:cubicBezTo>
                    <a:pt x="40" y="48"/>
                    <a:pt x="40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2" y="48"/>
                    <a:pt x="43" y="47"/>
                    <a:pt x="43" y="47"/>
                  </a:cubicBezTo>
                  <a:cubicBezTo>
                    <a:pt x="43" y="47"/>
                    <a:pt x="44" y="46"/>
                    <a:pt x="44" y="46"/>
                  </a:cubicBezTo>
                  <a:cubicBezTo>
                    <a:pt x="44" y="45"/>
                    <a:pt x="44" y="44"/>
                    <a:pt x="44" y="43"/>
                  </a:cubicBezTo>
                  <a:cubicBezTo>
                    <a:pt x="44" y="42"/>
                    <a:pt x="44" y="41"/>
                    <a:pt x="44" y="40"/>
                  </a:cubicBezTo>
                  <a:cubicBezTo>
                    <a:pt x="44" y="39"/>
                    <a:pt x="43" y="39"/>
                    <a:pt x="43" y="39"/>
                  </a:cubicBezTo>
                  <a:close/>
                  <a:moveTo>
                    <a:pt x="37" y="48"/>
                  </a:moveTo>
                  <a:cubicBezTo>
                    <a:pt x="36" y="50"/>
                    <a:pt x="37" y="52"/>
                    <a:pt x="38" y="53"/>
                  </a:cubicBezTo>
                  <a:cubicBezTo>
                    <a:pt x="38" y="54"/>
                    <a:pt x="37" y="54"/>
                    <a:pt x="36" y="55"/>
                  </a:cubicBezTo>
                  <a:cubicBezTo>
                    <a:pt x="35" y="54"/>
                    <a:pt x="33" y="54"/>
                    <a:pt x="31" y="55"/>
                  </a:cubicBezTo>
                  <a:cubicBezTo>
                    <a:pt x="29" y="57"/>
                    <a:pt x="29" y="59"/>
                    <a:pt x="29" y="60"/>
                  </a:cubicBezTo>
                  <a:cubicBezTo>
                    <a:pt x="28" y="61"/>
                    <a:pt x="27" y="61"/>
                    <a:pt x="26" y="61"/>
                  </a:cubicBezTo>
                  <a:cubicBezTo>
                    <a:pt x="26" y="60"/>
                    <a:pt x="24" y="58"/>
                    <a:pt x="22" y="58"/>
                  </a:cubicBezTo>
                  <a:cubicBezTo>
                    <a:pt x="20" y="58"/>
                    <a:pt x="18" y="60"/>
                    <a:pt x="18" y="61"/>
                  </a:cubicBezTo>
                  <a:cubicBezTo>
                    <a:pt x="17" y="61"/>
                    <a:pt x="16" y="61"/>
                    <a:pt x="15" y="60"/>
                  </a:cubicBezTo>
                  <a:cubicBezTo>
                    <a:pt x="15" y="59"/>
                    <a:pt x="15" y="57"/>
                    <a:pt x="13" y="55"/>
                  </a:cubicBezTo>
                  <a:cubicBezTo>
                    <a:pt x="11" y="54"/>
                    <a:pt x="9" y="54"/>
                    <a:pt x="8" y="55"/>
                  </a:cubicBezTo>
                  <a:cubicBezTo>
                    <a:pt x="7" y="54"/>
                    <a:pt x="6" y="54"/>
                    <a:pt x="6" y="53"/>
                  </a:cubicBezTo>
                  <a:cubicBezTo>
                    <a:pt x="7" y="52"/>
                    <a:pt x="8" y="50"/>
                    <a:pt x="7" y="48"/>
                  </a:cubicBezTo>
                  <a:cubicBezTo>
                    <a:pt x="7" y="46"/>
                    <a:pt x="5" y="44"/>
                    <a:pt x="3" y="44"/>
                  </a:cubicBezTo>
                  <a:cubicBezTo>
                    <a:pt x="3" y="44"/>
                    <a:pt x="3" y="43"/>
                    <a:pt x="3" y="43"/>
                  </a:cubicBezTo>
                  <a:cubicBezTo>
                    <a:pt x="3" y="42"/>
                    <a:pt x="3" y="42"/>
                    <a:pt x="3" y="41"/>
                  </a:cubicBezTo>
                  <a:cubicBezTo>
                    <a:pt x="5" y="41"/>
                    <a:pt x="7" y="40"/>
                    <a:pt x="7" y="38"/>
                  </a:cubicBezTo>
                  <a:cubicBezTo>
                    <a:pt x="8" y="36"/>
                    <a:pt x="7" y="34"/>
                    <a:pt x="6" y="33"/>
                  </a:cubicBezTo>
                  <a:cubicBezTo>
                    <a:pt x="6" y="32"/>
                    <a:pt x="7" y="31"/>
                    <a:pt x="8" y="30"/>
                  </a:cubicBezTo>
                  <a:cubicBezTo>
                    <a:pt x="9" y="32"/>
                    <a:pt x="11" y="32"/>
                    <a:pt x="13" y="30"/>
                  </a:cubicBezTo>
                  <a:cubicBezTo>
                    <a:pt x="15" y="29"/>
                    <a:pt x="15" y="27"/>
                    <a:pt x="15" y="25"/>
                  </a:cubicBezTo>
                  <a:cubicBezTo>
                    <a:pt x="16" y="25"/>
                    <a:pt x="17" y="25"/>
                    <a:pt x="18" y="24"/>
                  </a:cubicBezTo>
                  <a:cubicBezTo>
                    <a:pt x="18" y="26"/>
                    <a:pt x="20" y="27"/>
                    <a:pt x="22" y="27"/>
                  </a:cubicBezTo>
                  <a:cubicBezTo>
                    <a:pt x="24" y="27"/>
                    <a:pt x="26" y="26"/>
                    <a:pt x="26" y="24"/>
                  </a:cubicBezTo>
                  <a:cubicBezTo>
                    <a:pt x="27" y="25"/>
                    <a:pt x="28" y="25"/>
                    <a:pt x="29" y="25"/>
                  </a:cubicBezTo>
                  <a:cubicBezTo>
                    <a:pt x="29" y="27"/>
                    <a:pt x="29" y="29"/>
                    <a:pt x="31" y="30"/>
                  </a:cubicBezTo>
                  <a:cubicBezTo>
                    <a:pt x="33" y="32"/>
                    <a:pt x="35" y="32"/>
                    <a:pt x="36" y="30"/>
                  </a:cubicBezTo>
                  <a:cubicBezTo>
                    <a:pt x="37" y="31"/>
                    <a:pt x="38" y="32"/>
                    <a:pt x="38" y="33"/>
                  </a:cubicBezTo>
                  <a:cubicBezTo>
                    <a:pt x="37" y="34"/>
                    <a:pt x="36" y="36"/>
                    <a:pt x="37" y="38"/>
                  </a:cubicBezTo>
                  <a:cubicBezTo>
                    <a:pt x="37" y="40"/>
                    <a:pt x="39" y="41"/>
                    <a:pt x="41" y="41"/>
                  </a:cubicBezTo>
                  <a:cubicBezTo>
                    <a:pt x="41" y="42"/>
                    <a:pt x="41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4"/>
                    <a:pt x="37" y="46"/>
                    <a:pt x="37" y="48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1"/>
                    <a:pt x="61" y="11"/>
                  </a:cubicBezTo>
                  <a:cubicBezTo>
                    <a:pt x="60" y="11"/>
                    <a:pt x="60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0"/>
                    <a:pt x="60" y="10"/>
                    <a:pt x="60" y="9"/>
                  </a:cubicBezTo>
                  <a:cubicBezTo>
                    <a:pt x="60" y="9"/>
                    <a:pt x="60" y="8"/>
                    <a:pt x="60" y="7"/>
                  </a:cubicBezTo>
                  <a:cubicBezTo>
                    <a:pt x="59" y="6"/>
                    <a:pt x="58" y="5"/>
                    <a:pt x="57" y="4"/>
                  </a:cubicBezTo>
                  <a:cubicBezTo>
                    <a:pt x="57" y="4"/>
                    <a:pt x="57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4"/>
                    <a:pt x="55" y="3"/>
                    <a:pt x="54" y="2"/>
                  </a:cubicBezTo>
                  <a:cubicBezTo>
                    <a:pt x="54" y="2"/>
                    <a:pt x="54" y="1"/>
                    <a:pt x="53" y="1"/>
                  </a:cubicBezTo>
                  <a:cubicBezTo>
                    <a:pt x="52" y="1"/>
                    <a:pt x="51" y="0"/>
                    <a:pt x="50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48" y="1"/>
                    <a:pt x="47" y="1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1"/>
                    <a:pt x="46" y="1"/>
                    <a:pt x="46" y="0"/>
                  </a:cubicBezTo>
                  <a:cubicBezTo>
                    <a:pt x="46" y="0"/>
                    <a:pt x="45" y="0"/>
                    <a:pt x="45" y="0"/>
                  </a:cubicBezTo>
                  <a:cubicBezTo>
                    <a:pt x="45" y="0"/>
                    <a:pt x="45" y="0"/>
                    <a:pt x="44" y="0"/>
                  </a:cubicBezTo>
                  <a:cubicBezTo>
                    <a:pt x="43" y="0"/>
                    <a:pt x="42" y="1"/>
                    <a:pt x="41" y="1"/>
                  </a:cubicBezTo>
                  <a:cubicBezTo>
                    <a:pt x="40" y="1"/>
                    <a:pt x="40" y="2"/>
                    <a:pt x="40" y="2"/>
                  </a:cubicBezTo>
                  <a:cubicBezTo>
                    <a:pt x="40" y="3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39" y="4"/>
                  </a:cubicBezTo>
                  <a:cubicBezTo>
                    <a:pt x="39" y="4"/>
                    <a:pt x="39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6" y="5"/>
                    <a:pt x="35" y="6"/>
                    <a:pt x="34" y="7"/>
                  </a:cubicBezTo>
                  <a:cubicBezTo>
                    <a:pt x="34" y="8"/>
                    <a:pt x="34" y="9"/>
                    <a:pt x="34" y="9"/>
                  </a:cubicBezTo>
                  <a:cubicBezTo>
                    <a:pt x="34" y="10"/>
                    <a:pt x="35" y="10"/>
                    <a:pt x="35" y="10"/>
                  </a:cubicBezTo>
                  <a:cubicBezTo>
                    <a:pt x="35" y="10"/>
                    <a:pt x="35" y="10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3" y="11"/>
                    <a:pt x="33" y="12"/>
                    <a:pt x="33" y="12"/>
                  </a:cubicBezTo>
                  <a:cubicBezTo>
                    <a:pt x="33" y="13"/>
                    <a:pt x="33" y="14"/>
                    <a:pt x="33" y="14"/>
                  </a:cubicBezTo>
                  <a:cubicBezTo>
                    <a:pt x="33" y="15"/>
                    <a:pt x="33" y="16"/>
                    <a:pt x="33" y="16"/>
                  </a:cubicBezTo>
                  <a:cubicBezTo>
                    <a:pt x="33" y="17"/>
                    <a:pt x="33" y="17"/>
                    <a:pt x="33" y="18"/>
                  </a:cubicBezTo>
                  <a:cubicBezTo>
                    <a:pt x="34" y="18"/>
                    <a:pt x="34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9"/>
                    <a:pt x="34" y="19"/>
                    <a:pt x="34" y="20"/>
                  </a:cubicBezTo>
                  <a:cubicBezTo>
                    <a:pt x="34" y="20"/>
                    <a:pt x="34" y="21"/>
                    <a:pt x="34" y="21"/>
                  </a:cubicBezTo>
                  <a:cubicBezTo>
                    <a:pt x="35" y="22"/>
                    <a:pt x="36" y="23"/>
                    <a:pt x="37" y="24"/>
                  </a:cubicBezTo>
                  <a:cubicBezTo>
                    <a:pt x="37" y="25"/>
                    <a:pt x="37" y="25"/>
                    <a:pt x="38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9" y="25"/>
                    <a:pt x="39" y="25"/>
                    <a:pt x="39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5"/>
                  </a:cubicBezTo>
                  <a:cubicBezTo>
                    <a:pt x="40" y="25"/>
                    <a:pt x="40" y="26"/>
                    <a:pt x="40" y="26"/>
                  </a:cubicBezTo>
                  <a:cubicBezTo>
                    <a:pt x="40" y="27"/>
                    <a:pt x="40" y="27"/>
                    <a:pt x="41" y="27"/>
                  </a:cubicBezTo>
                  <a:cubicBezTo>
                    <a:pt x="42" y="28"/>
                    <a:pt x="43" y="28"/>
                    <a:pt x="44" y="29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29"/>
                    <a:pt x="46" y="28"/>
                    <a:pt x="46" y="28"/>
                  </a:cubicBezTo>
                  <a:cubicBezTo>
                    <a:pt x="46" y="28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8" y="28"/>
                    <a:pt x="48" y="28"/>
                  </a:cubicBezTo>
                  <a:cubicBezTo>
                    <a:pt x="48" y="28"/>
                    <a:pt x="49" y="29"/>
                    <a:pt x="49" y="29"/>
                  </a:cubicBezTo>
                  <a:cubicBezTo>
                    <a:pt x="49" y="29"/>
                    <a:pt x="49" y="29"/>
                    <a:pt x="50" y="29"/>
                  </a:cubicBezTo>
                  <a:cubicBezTo>
                    <a:pt x="51" y="28"/>
                    <a:pt x="52" y="28"/>
                    <a:pt x="53" y="27"/>
                  </a:cubicBezTo>
                  <a:cubicBezTo>
                    <a:pt x="54" y="27"/>
                    <a:pt x="54" y="27"/>
                    <a:pt x="54" y="26"/>
                  </a:cubicBezTo>
                  <a:cubicBezTo>
                    <a:pt x="55" y="26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5" y="24"/>
                  </a:cubicBezTo>
                  <a:cubicBezTo>
                    <a:pt x="55" y="25"/>
                    <a:pt x="55" y="25"/>
                    <a:pt x="56" y="25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7" y="25"/>
                    <a:pt x="57" y="25"/>
                    <a:pt x="57" y="24"/>
                  </a:cubicBezTo>
                  <a:cubicBezTo>
                    <a:pt x="58" y="23"/>
                    <a:pt x="59" y="22"/>
                    <a:pt x="60" y="21"/>
                  </a:cubicBezTo>
                  <a:cubicBezTo>
                    <a:pt x="60" y="21"/>
                    <a:pt x="60" y="20"/>
                    <a:pt x="60" y="20"/>
                  </a:cubicBezTo>
                  <a:cubicBezTo>
                    <a:pt x="60" y="19"/>
                    <a:pt x="59" y="19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59" y="18"/>
                    <a:pt x="59" y="18"/>
                    <a:pt x="59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1" y="17"/>
                    <a:pt x="61" y="17"/>
                    <a:pt x="61" y="16"/>
                  </a:cubicBezTo>
                  <a:cubicBezTo>
                    <a:pt x="61" y="16"/>
                    <a:pt x="62" y="15"/>
                    <a:pt x="62" y="14"/>
                  </a:cubicBezTo>
                  <a:cubicBezTo>
                    <a:pt x="62" y="14"/>
                    <a:pt x="61" y="13"/>
                    <a:pt x="61" y="12"/>
                  </a:cubicBezTo>
                  <a:close/>
                  <a:moveTo>
                    <a:pt x="58" y="15"/>
                  </a:moveTo>
                  <a:cubicBezTo>
                    <a:pt x="57" y="15"/>
                    <a:pt x="56" y="16"/>
                    <a:pt x="56" y="17"/>
                  </a:cubicBezTo>
                  <a:cubicBezTo>
                    <a:pt x="55" y="18"/>
                    <a:pt x="56" y="20"/>
                    <a:pt x="57" y="21"/>
                  </a:cubicBezTo>
                  <a:cubicBezTo>
                    <a:pt x="56" y="21"/>
                    <a:pt x="56" y="21"/>
                    <a:pt x="56" y="22"/>
                  </a:cubicBezTo>
                  <a:cubicBezTo>
                    <a:pt x="55" y="21"/>
                    <a:pt x="53" y="21"/>
                    <a:pt x="52" y="22"/>
                  </a:cubicBezTo>
                  <a:cubicBezTo>
                    <a:pt x="51" y="23"/>
                    <a:pt x="51" y="24"/>
                    <a:pt x="51" y="25"/>
                  </a:cubicBezTo>
                  <a:cubicBezTo>
                    <a:pt x="51" y="25"/>
                    <a:pt x="50" y="25"/>
                    <a:pt x="50" y="25"/>
                  </a:cubicBezTo>
                  <a:cubicBezTo>
                    <a:pt x="49" y="24"/>
                    <a:pt x="48" y="24"/>
                    <a:pt x="47" y="24"/>
                  </a:cubicBezTo>
                  <a:cubicBezTo>
                    <a:pt x="46" y="24"/>
                    <a:pt x="45" y="24"/>
                    <a:pt x="44" y="25"/>
                  </a:cubicBezTo>
                  <a:cubicBezTo>
                    <a:pt x="44" y="25"/>
                    <a:pt x="43" y="25"/>
                    <a:pt x="43" y="25"/>
                  </a:cubicBezTo>
                  <a:cubicBezTo>
                    <a:pt x="43" y="24"/>
                    <a:pt x="43" y="23"/>
                    <a:pt x="42" y="22"/>
                  </a:cubicBezTo>
                  <a:cubicBezTo>
                    <a:pt x="41" y="21"/>
                    <a:pt x="39" y="21"/>
                    <a:pt x="38" y="22"/>
                  </a:cubicBezTo>
                  <a:cubicBezTo>
                    <a:pt x="38" y="21"/>
                    <a:pt x="38" y="21"/>
                    <a:pt x="37" y="21"/>
                  </a:cubicBezTo>
                  <a:cubicBezTo>
                    <a:pt x="38" y="20"/>
                    <a:pt x="39" y="18"/>
                    <a:pt x="38" y="17"/>
                  </a:cubicBezTo>
                  <a:cubicBezTo>
                    <a:pt x="38" y="16"/>
                    <a:pt x="37" y="15"/>
                    <a:pt x="36" y="15"/>
                  </a:cubicBezTo>
                  <a:cubicBezTo>
                    <a:pt x="36" y="15"/>
                    <a:pt x="36" y="15"/>
                    <a:pt x="36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4"/>
                    <a:pt x="38" y="13"/>
                    <a:pt x="38" y="11"/>
                  </a:cubicBezTo>
                  <a:cubicBezTo>
                    <a:pt x="39" y="10"/>
                    <a:pt x="38" y="9"/>
                    <a:pt x="37" y="8"/>
                  </a:cubicBezTo>
                  <a:cubicBezTo>
                    <a:pt x="38" y="8"/>
                    <a:pt x="38" y="7"/>
                    <a:pt x="38" y="7"/>
                  </a:cubicBezTo>
                  <a:cubicBezTo>
                    <a:pt x="39" y="8"/>
                    <a:pt x="41" y="8"/>
                    <a:pt x="42" y="7"/>
                  </a:cubicBezTo>
                  <a:cubicBezTo>
                    <a:pt x="43" y="6"/>
                    <a:pt x="43" y="5"/>
                    <a:pt x="43" y="4"/>
                  </a:cubicBezTo>
                  <a:cubicBezTo>
                    <a:pt x="43" y="3"/>
                    <a:pt x="44" y="3"/>
                    <a:pt x="44" y="3"/>
                  </a:cubicBezTo>
                  <a:cubicBezTo>
                    <a:pt x="45" y="4"/>
                    <a:pt x="46" y="5"/>
                    <a:pt x="47" y="5"/>
                  </a:cubicBezTo>
                  <a:cubicBezTo>
                    <a:pt x="48" y="5"/>
                    <a:pt x="49" y="4"/>
                    <a:pt x="50" y="3"/>
                  </a:cubicBezTo>
                  <a:cubicBezTo>
                    <a:pt x="50" y="3"/>
                    <a:pt x="51" y="3"/>
                    <a:pt x="51" y="4"/>
                  </a:cubicBezTo>
                  <a:cubicBezTo>
                    <a:pt x="51" y="5"/>
                    <a:pt x="51" y="6"/>
                    <a:pt x="52" y="7"/>
                  </a:cubicBezTo>
                  <a:cubicBezTo>
                    <a:pt x="53" y="8"/>
                    <a:pt x="55" y="8"/>
                    <a:pt x="56" y="7"/>
                  </a:cubicBezTo>
                  <a:cubicBezTo>
                    <a:pt x="56" y="7"/>
                    <a:pt x="56" y="8"/>
                    <a:pt x="57" y="8"/>
                  </a:cubicBezTo>
                  <a:cubicBezTo>
                    <a:pt x="56" y="9"/>
                    <a:pt x="55" y="10"/>
                    <a:pt x="56" y="11"/>
                  </a:cubicBezTo>
                  <a:cubicBezTo>
                    <a:pt x="56" y="13"/>
                    <a:pt x="57" y="14"/>
                    <a:pt x="58" y="14"/>
                  </a:cubicBezTo>
                  <a:cubicBezTo>
                    <a:pt x="58" y="14"/>
                    <a:pt x="59" y="14"/>
                    <a:pt x="59" y="14"/>
                  </a:cubicBezTo>
                  <a:cubicBezTo>
                    <a:pt x="59" y="15"/>
                    <a:pt x="58" y="15"/>
                    <a:pt x="58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7" name="Freeform 33"/>
            <p:cNvSpPr>
              <a:spLocks noEditPoints="1"/>
            </p:cNvSpPr>
            <p:nvPr/>
          </p:nvSpPr>
          <p:spPr bwMode="auto">
            <a:xfrm>
              <a:off x="8282120" y="3507224"/>
              <a:ext cx="277453" cy="284221"/>
            </a:xfrm>
            <a:custGeom>
              <a:avLst/>
              <a:gdLst>
                <a:gd name="T0" fmla="*/ 8 w 52"/>
                <a:gd name="T1" fmla="*/ 19 h 53"/>
                <a:gd name="T2" fmla="*/ 8 w 52"/>
                <a:gd name="T3" fmla="*/ 19 h 53"/>
                <a:gd name="T4" fmla="*/ 8 w 52"/>
                <a:gd name="T5" fmla="*/ 18 h 53"/>
                <a:gd name="T6" fmla="*/ 8 w 52"/>
                <a:gd name="T7" fmla="*/ 17 h 53"/>
                <a:gd name="T8" fmla="*/ 8 w 52"/>
                <a:gd name="T9" fmla="*/ 17 h 53"/>
                <a:gd name="T10" fmla="*/ 15 w 52"/>
                <a:gd name="T11" fmla="*/ 10 h 53"/>
                <a:gd name="T12" fmla="*/ 17 w 52"/>
                <a:gd name="T13" fmla="*/ 10 h 53"/>
                <a:gd name="T14" fmla="*/ 17 w 52"/>
                <a:gd name="T15" fmla="*/ 12 h 53"/>
                <a:gd name="T16" fmla="*/ 13 w 52"/>
                <a:gd name="T17" fmla="*/ 17 h 53"/>
                <a:gd name="T18" fmla="*/ 39 w 52"/>
                <a:gd name="T19" fmla="*/ 17 h 53"/>
                <a:gd name="T20" fmla="*/ 40 w 52"/>
                <a:gd name="T21" fmla="*/ 18 h 53"/>
                <a:gd name="T22" fmla="*/ 39 w 52"/>
                <a:gd name="T23" fmla="*/ 20 h 53"/>
                <a:gd name="T24" fmla="*/ 13 w 52"/>
                <a:gd name="T25" fmla="*/ 20 h 53"/>
                <a:gd name="T26" fmla="*/ 17 w 52"/>
                <a:gd name="T27" fmla="*/ 24 h 53"/>
                <a:gd name="T28" fmla="*/ 17 w 52"/>
                <a:gd name="T29" fmla="*/ 26 h 53"/>
                <a:gd name="T30" fmla="*/ 16 w 52"/>
                <a:gd name="T31" fmla="*/ 26 h 53"/>
                <a:gd name="T32" fmla="*/ 15 w 52"/>
                <a:gd name="T33" fmla="*/ 26 h 53"/>
                <a:gd name="T34" fmla="*/ 8 w 52"/>
                <a:gd name="T35" fmla="*/ 19 h 53"/>
                <a:gd name="T36" fmla="*/ 43 w 52"/>
                <a:gd name="T37" fmla="*/ 34 h 53"/>
                <a:gd name="T38" fmla="*/ 43 w 52"/>
                <a:gd name="T39" fmla="*/ 34 h 53"/>
                <a:gd name="T40" fmla="*/ 36 w 52"/>
                <a:gd name="T41" fmla="*/ 27 h 53"/>
                <a:gd name="T42" fmla="*/ 34 w 52"/>
                <a:gd name="T43" fmla="*/ 27 h 53"/>
                <a:gd name="T44" fmla="*/ 34 w 52"/>
                <a:gd name="T45" fmla="*/ 29 h 53"/>
                <a:gd name="T46" fmla="*/ 39 w 52"/>
                <a:gd name="T47" fmla="*/ 33 h 53"/>
                <a:gd name="T48" fmla="*/ 13 w 52"/>
                <a:gd name="T49" fmla="*/ 33 h 53"/>
                <a:gd name="T50" fmla="*/ 11 w 52"/>
                <a:gd name="T51" fmla="*/ 35 h 53"/>
                <a:gd name="T52" fmla="*/ 13 w 52"/>
                <a:gd name="T53" fmla="*/ 36 h 53"/>
                <a:gd name="T54" fmla="*/ 39 w 52"/>
                <a:gd name="T55" fmla="*/ 36 h 53"/>
                <a:gd name="T56" fmla="*/ 34 w 52"/>
                <a:gd name="T57" fmla="*/ 41 h 53"/>
                <a:gd name="T58" fmla="*/ 34 w 52"/>
                <a:gd name="T59" fmla="*/ 43 h 53"/>
                <a:gd name="T60" fmla="*/ 35 w 52"/>
                <a:gd name="T61" fmla="*/ 43 h 53"/>
                <a:gd name="T62" fmla="*/ 36 w 52"/>
                <a:gd name="T63" fmla="*/ 43 h 53"/>
                <a:gd name="T64" fmla="*/ 43 w 52"/>
                <a:gd name="T65" fmla="*/ 36 h 53"/>
                <a:gd name="T66" fmla="*/ 43 w 52"/>
                <a:gd name="T67" fmla="*/ 36 h 53"/>
                <a:gd name="T68" fmla="*/ 44 w 52"/>
                <a:gd name="T69" fmla="*/ 35 h 53"/>
                <a:gd name="T70" fmla="*/ 43 w 52"/>
                <a:gd name="T71" fmla="*/ 34 h 53"/>
                <a:gd name="T72" fmla="*/ 52 w 52"/>
                <a:gd name="T73" fmla="*/ 7 h 53"/>
                <a:gd name="T74" fmla="*/ 52 w 52"/>
                <a:gd name="T75" fmla="*/ 45 h 53"/>
                <a:gd name="T76" fmla="*/ 45 w 52"/>
                <a:gd name="T77" fmla="*/ 53 h 53"/>
                <a:gd name="T78" fmla="*/ 7 w 52"/>
                <a:gd name="T79" fmla="*/ 53 h 53"/>
                <a:gd name="T80" fmla="*/ 0 w 52"/>
                <a:gd name="T81" fmla="*/ 45 h 53"/>
                <a:gd name="T82" fmla="*/ 0 w 52"/>
                <a:gd name="T83" fmla="*/ 7 h 53"/>
                <a:gd name="T84" fmla="*/ 7 w 52"/>
                <a:gd name="T85" fmla="*/ 0 h 53"/>
                <a:gd name="T86" fmla="*/ 45 w 52"/>
                <a:gd name="T87" fmla="*/ 0 h 53"/>
                <a:gd name="T88" fmla="*/ 52 w 52"/>
                <a:gd name="T89" fmla="*/ 7 h 53"/>
                <a:gd name="T90" fmla="*/ 49 w 52"/>
                <a:gd name="T91" fmla="*/ 7 h 53"/>
                <a:gd name="T92" fmla="*/ 45 w 52"/>
                <a:gd name="T93" fmla="*/ 3 h 53"/>
                <a:gd name="T94" fmla="*/ 7 w 52"/>
                <a:gd name="T95" fmla="*/ 3 h 53"/>
                <a:gd name="T96" fmla="*/ 3 w 52"/>
                <a:gd name="T97" fmla="*/ 7 h 53"/>
                <a:gd name="T98" fmla="*/ 3 w 52"/>
                <a:gd name="T99" fmla="*/ 45 h 53"/>
                <a:gd name="T100" fmla="*/ 7 w 52"/>
                <a:gd name="T101" fmla="*/ 50 h 53"/>
                <a:gd name="T102" fmla="*/ 45 w 52"/>
                <a:gd name="T103" fmla="*/ 50 h 53"/>
                <a:gd name="T104" fmla="*/ 49 w 52"/>
                <a:gd name="T105" fmla="*/ 45 h 53"/>
                <a:gd name="T106" fmla="*/ 49 w 52"/>
                <a:gd name="T10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2" h="53">
                  <a:moveTo>
                    <a:pt x="8" y="19"/>
                  </a:move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8" y="18"/>
                    <a:pt x="8" y="18"/>
                  </a:cubicBezTo>
                  <a:cubicBezTo>
                    <a:pt x="8" y="18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6" y="9"/>
                    <a:pt x="17" y="10"/>
                  </a:cubicBezTo>
                  <a:cubicBezTo>
                    <a:pt x="18" y="11"/>
                    <a:pt x="18" y="12"/>
                    <a:pt x="17" y="12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8"/>
                  </a:cubicBezTo>
                  <a:cubicBezTo>
                    <a:pt x="40" y="19"/>
                    <a:pt x="40" y="20"/>
                    <a:pt x="39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8" y="24"/>
                    <a:pt x="18" y="25"/>
                    <a:pt x="17" y="26"/>
                  </a:cubicBezTo>
                  <a:cubicBezTo>
                    <a:pt x="17" y="26"/>
                    <a:pt x="16" y="26"/>
                    <a:pt x="16" y="26"/>
                  </a:cubicBezTo>
                  <a:cubicBezTo>
                    <a:pt x="16" y="26"/>
                    <a:pt x="15" y="26"/>
                    <a:pt x="15" y="26"/>
                  </a:cubicBezTo>
                  <a:lnTo>
                    <a:pt x="8" y="19"/>
                  </a:lnTo>
                  <a:close/>
                  <a:moveTo>
                    <a:pt x="43" y="34"/>
                  </a:moveTo>
                  <a:cubicBezTo>
                    <a:pt x="43" y="34"/>
                    <a:pt x="43" y="34"/>
                    <a:pt x="43" y="34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5" y="26"/>
                    <a:pt x="34" y="27"/>
                  </a:cubicBezTo>
                  <a:cubicBezTo>
                    <a:pt x="34" y="28"/>
                    <a:pt x="34" y="29"/>
                    <a:pt x="34" y="29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2" y="33"/>
                    <a:pt x="11" y="34"/>
                    <a:pt x="11" y="35"/>
                  </a:cubicBezTo>
                  <a:cubicBezTo>
                    <a:pt x="11" y="36"/>
                    <a:pt x="12" y="36"/>
                    <a:pt x="13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2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4" y="36"/>
                    <a:pt x="44" y="35"/>
                    <a:pt x="44" y="35"/>
                  </a:cubicBezTo>
                  <a:cubicBezTo>
                    <a:pt x="44" y="35"/>
                    <a:pt x="44" y="34"/>
                    <a:pt x="43" y="34"/>
                  </a:cubicBezTo>
                  <a:close/>
                  <a:moveTo>
                    <a:pt x="52" y="7"/>
                  </a:moveTo>
                  <a:cubicBezTo>
                    <a:pt x="52" y="45"/>
                    <a:pt x="52" y="45"/>
                    <a:pt x="52" y="45"/>
                  </a:cubicBezTo>
                  <a:cubicBezTo>
                    <a:pt x="52" y="49"/>
                    <a:pt x="49" y="53"/>
                    <a:pt x="45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49"/>
                    <a:pt x="0" y="4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4"/>
                    <a:pt x="52" y="7"/>
                  </a:cubicBezTo>
                  <a:close/>
                  <a:moveTo>
                    <a:pt x="49" y="7"/>
                  </a:moveTo>
                  <a:cubicBezTo>
                    <a:pt x="49" y="5"/>
                    <a:pt x="47" y="3"/>
                    <a:pt x="45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4" y="3"/>
                    <a:pt x="3" y="5"/>
                    <a:pt x="3" y="7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3" y="48"/>
                    <a:pt x="4" y="50"/>
                    <a:pt x="7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7" y="50"/>
                    <a:pt x="49" y="48"/>
                    <a:pt x="49" y="45"/>
                  </a:cubicBezTo>
                  <a:lnTo>
                    <a:pt x="49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4577545" y="4645950"/>
              <a:ext cx="304036" cy="335220"/>
            </a:xfrm>
            <a:custGeom>
              <a:avLst/>
              <a:gdLst>
                <a:gd name="T0" fmla="*/ 33 w 66"/>
                <a:gd name="T1" fmla="*/ 0 h 73"/>
                <a:gd name="T2" fmla="*/ 26 w 66"/>
                <a:gd name="T3" fmla="*/ 6 h 73"/>
                <a:gd name="T4" fmla="*/ 39 w 66"/>
                <a:gd name="T5" fmla="*/ 7 h 73"/>
                <a:gd name="T6" fmla="*/ 28 w 66"/>
                <a:gd name="T7" fmla="*/ 5 h 73"/>
                <a:gd name="T8" fmla="*/ 33 w 66"/>
                <a:gd name="T9" fmla="*/ 1 h 73"/>
                <a:gd name="T10" fmla="*/ 28 w 66"/>
                <a:gd name="T11" fmla="*/ 5 h 73"/>
                <a:gd name="T12" fmla="*/ 50 w 66"/>
                <a:gd name="T13" fmla="*/ 13 h 73"/>
                <a:gd name="T14" fmla="*/ 55 w 66"/>
                <a:gd name="T15" fmla="*/ 15 h 73"/>
                <a:gd name="T16" fmla="*/ 54 w 66"/>
                <a:gd name="T17" fmla="*/ 8 h 73"/>
                <a:gd name="T18" fmla="*/ 45 w 66"/>
                <a:gd name="T19" fmla="*/ 8 h 73"/>
                <a:gd name="T20" fmla="*/ 49 w 66"/>
                <a:gd name="T21" fmla="*/ 11 h 73"/>
                <a:gd name="T22" fmla="*/ 33 w 66"/>
                <a:gd name="T23" fmla="*/ 7 h 73"/>
                <a:gd name="T24" fmla="*/ 17 w 66"/>
                <a:gd name="T25" fmla="*/ 12 h 73"/>
                <a:gd name="T26" fmla="*/ 21 w 66"/>
                <a:gd name="T27" fmla="*/ 8 h 73"/>
                <a:gd name="T28" fmla="*/ 14 w 66"/>
                <a:gd name="T29" fmla="*/ 6 h 73"/>
                <a:gd name="T30" fmla="*/ 10 w 66"/>
                <a:gd name="T31" fmla="*/ 15 h 73"/>
                <a:gd name="T32" fmla="*/ 15 w 66"/>
                <a:gd name="T33" fmla="*/ 12 h 73"/>
                <a:gd name="T34" fmla="*/ 15 w 66"/>
                <a:gd name="T35" fmla="*/ 13 h 73"/>
                <a:gd name="T36" fmla="*/ 0 w 66"/>
                <a:gd name="T37" fmla="*/ 35 h 73"/>
                <a:gd name="T38" fmla="*/ 4 w 66"/>
                <a:gd name="T39" fmla="*/ 43 h 73"/>
                <a:gd name="T40" fmla="*/ 14 w 66"/>
                <a:gd name="T41" fmla="*/ 60 h 73"/>
                <a:gd name="T42" fmla="*/ 11 w 66"/>
                <a:gd name="T43" fmla="*/ 68 h 73"/>
                <a:gd name="T44" fmla="*/ 12 w 66"/>
                <a:gd name="T45" fmla="*/ 73 h 73"/>
                <a:gd name="T46" fmla="*/ 15 w 66"/>
                <a:gd name="T47" fmla="*/ 70 h 73"/>
                <a:gd name="T48" fmla="*/ 20 w 66"/>
                <a:gd name="T49" fmla="*/ 63 h 73"/>
                <a:gd name="T50" fmla="*/ 46 w 66"/>
                <a:gd name="T51" fmla="*/ 63 h 73"/>
                <a:gd name="T52" fmla="*/ 52 w 66"/>
                <a:gd name="T53" fmla="*/ 70 h 73"/>
                <a:gd name="T54" fmla="*/ 57 w 66"/>
                <a:gd name="T55" fmla="*/ 71 h 73"/>
                <a:gd name="T56" fmla="*/ 56 w 66"/>
                <a:gd name="T57" fmla="*/ 67 h 73"/>
                <a:gd name="T58" fmla="*/ 62 w 66"/>
                <a:gd name="T59" fmla="*/ 43 h 73"/>
                <a:gd name="T60" fmla="*/ 66 w 66"/>
                <a:gd name="T61" fmla="*/ 35 h 73"/>
                <a:gd name="T62" fmla="*/ 2 w 66"/>
                <a:gd name="T63" fmla="*/ 38 h 73"/>
                <a:gd name="T64" fmla="*/ 3 w 66"/>
                <a:gd name="T65" fmla="*/ 32 h 73"/>
                <a:gd name="T66" fmla="*/ 3 w 66"/>
                <a:gd name="T67" fmla="*/ 41 h 73"/>
                <a:gd name="T68" fmla="*/ 47 w 66"/>
                <a:gd name="T69" fmla="*/ 8 h 73"/>
                <a:gd name="T70" fmla="*/ 53 w 66"/>
                <a:gd name="T71" fmla="*/ 10 h 73"/>
                <a:gd name="T72" fmla="*/ 47 w 66"/>
                <a:gd name="T73" fmla="*/ 8 h 73"/>
                <a:gd name="T74" fmla="*/ 12 w 66"/>
                <a:gd name="T75" fmla="*/ 10 h 73"/>
                <a:gd name="T76" fmla="*/ 17 w 66"/>
                <a:gd name="T77" fmla="*/ 7 h 73"/>
                <a:gd name="T78" fmla="*/ 11 w 66"/>
                <a:gd name="T79" fmla="*/ 13 h 73"/>
                <a:gd name="T80" fmla="*/ 12 w 66"/>
                <a:gd name="T81" fmla="*/ 66 h 73"/>
                <a:gd name="T82" fmla="*/ 17 w 66"/>
                <a:gd name="T83" fmla="*/ 64 h 73"/>
                <a:gd name="T84" fmla="*/ 53 w 66"/>
                <a:gd name="T85" fmla="*/ 66 h 73"/>
                <a:gd name="T86" fmla="*/ 48 w 66"/>
                <a:gd name="T87" fmla="*/ 64 h 73"/>
                <a:gd name="T88" fmla="*/ 53 w 66"/>
                <a:gd name="T89" fmla="*/ 66 h 73"/>
                <a:gd name="T90" fmla="*/ 6 w 66"/>
                <a:gd name="T91" fmla="*/ 37 h 73"/>
                <a:gd name="T92" fmla="*/ 60 w 66"/>
                <a:gd name="T93" fmla="*/ 37 h 73"/>
                <a:gd name="T94" fmla="*/ 64 w 66"/>
                <a:gd name="T95" fmla="*/ 38 h 73"/>
                <a:gd name="T96" fmla="*/ 62 w 66"/>
                <a:gd name="T97" fmla="*/ 37 h 73"/>
                <a:gd name="T98" fmla="*/ 64 w 66"/>
                <a:gd name="T99" fmla="*/ 35 h 73"/>
                <a:gd name="T100" fmla="*/ 33 w 66"/>
                <a:gd name="T101" fmla="*/ 12 h 73"/>
                <a:gd name="T102" fmla="*/ 33 w 66"/>
                <a:gd name="T103" fmla="*/ 61 h 73"/>
                <a:gd name="T104" fmla="*/ 33 w 66"/>
                <a:gd name="T105" fmla="*/ 12 h 73"/>
                <a:gd name="T106" fmla="*/ 10 w 66"/>
                <a:gd name="T107" fmla="*/ 37 h 73"/>
                <a:gd name="T108" fmla="*/ 56 w 66"/>
                <a:gd name="T109" fmla="*/ 37 h 73"/>
                <a:gd name="T110" fmla="*/ 36 w 66"/>
                <a:gd name="T111" fmla="*/ 35 h 73"/>
                <a:gd name="T112" fmla="*/ 49 w 66"/>
                <a:gd name="T113" fmla="*/ 38 h 73"/>
                <a:gd name="T114" fmla="*/ 32 w 66"/>
                <a:gd name="T115" fmla="*/ 40 h 73"/>
                <a:gd name="T116" fmla="*/ 31 w 66"/>
                <a:gd name="T117" fmla="*/ 32 h 73"/>
                <a:gd name="T118" fmla="*/ 34 w 66"/>
                <a:gd name="T119" fmla="*/ 16 h 73"/>
                <a:gd name="T120" fmla="*/ 36 w 66"/>
                <a:gd name="T121" fmla="*/ 3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6" h="73">
                  <a:moveTo>
                    <a:pt x="39" y="6"/>
                  </a:moveTo>
                  <a:cubicBezTo>
                    <a:pt x="39" y="2"/>
                    <a:pt x="37" y="0"/>
                    <a:pt x="33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9" y="0"/>
                    <a:pt x="26" y="2"/>
                    <a:pt x="26" y="6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39" y="7"/>
                    <a:pt x="39" y="7"/>
                    <a:pt x="39" y="7"/>
                  </a:cubicBezTo>
                  <a:lnTo>
                    <a:pt x="39" y="6"/>
                  </a:lnTo>
                  <a:close/>
                  <a:moveTo>
                    <a:pt x="28" y="5"/>
                  </a:moveTo>
                  <a:cubicBezTo>
                    <a:pt x="28" y="3"/>
                    <a:pt x="30" y="1"/>
                    <a:pt x="32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1"/>
                    <a:pt x="37" y="3"/>
                    <a:pt x="38" y="5"/>
                  </a:cubicBezTo>
                  <a:lnTo>
                    <a:pt x="28" y="5"/>
                  </a:lnTo>
                  <a:close/>
                  <a:moveTo>
                    <a:pt x="62" y="30"/>
                  </a:moveTo>
                  <a:cubicBezTo>
                    <a:pt x="60" y="23"/>
                    <a:pt x="56" y="17"/>
                    <a:pt x="50" y="13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7" y="13"/>
                    <a:pt x="56" y="10"/>
                    <a:pt x="54" y="8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49" y="5"/>
                    <a:pt x="46" y="6"/>
                    <a:pt x="45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4" y="9"/>
                    <a:pt x="39" y="7"/>
                    <a:pt x="33" y="7"/>
                  </a:cubicBezTo>
                  <a:cubicBezTo>
                    <a:pt x="27" y="7"/>
                    <a:pt x="21" y="9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6"/>
                    <a:pt x="17" y="5"/>
                    <a:pt x="14" y="6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9" y="10"/>
                    <a:pt x="9" y="13"/>
                    <a:pt x="10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0" y="17"/>
                    <a:pt x="5" y="23"/>
                    <a:pt x="4" y="30"/>
                  </a:cubicBezTo>
                  <a:cubicBezTo>
                    <a:pt x="2" y="31"/>
                    <a:pt x="0" y="33"/>
                    <a:pt x="0" y="3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1"/>
                    <a:pt x="2" y="43"/>
                    <a:pt x="4" y="43"/>
                  </a:cubicBezTo>
                  <a:cubicBezTo>
                    <a:pt x="5" y="50"/>
                    <a:pt x="9" y="56"/>
                    <a:pt x="14" y="60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12" y="73"/>
                    <a:pt x="12" y="73"/>
                    <a:pt x="12" y="73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4" y="65"/>
                    <a:pt x="28" y="66"/>
                    <a:pt x="33" y="66"/>
                  </a:cubicBezTo>
                  <a:cubicBezTo>
                    <a:pt x="37" y="66"/>
                    <a:pt x="42" y="65"/>
                    <a:pt x="46" y="63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4" y="73"/>
                    <a:pt x="54" y="73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1" y="60"/>
                    <a:pt x="51" y="60"/>
                    <a:pt x="51" y="60"/>
                  </a:cubicBezTo>
                  <a:cubicBezTo>
                    <a:pt x="57" y="56"/>
                    <a:pt x="60" y="50"/>
                    <a:pt x="62" y="43"/>
                  </a:cubicBezTo>
                  <a:cubicBezTo>
                    <a:pt x="64" y="43"/>
                    <a:pt x="66" y="41"/>
                    <a:pt x="66" y="38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3"/>
                    <a:pt x="64" y="31"/>
                    <a:pt x="62" y="30"/>
                  </a:cubicBezTo>
                  <a:close/>
                  <a:moveTo>
                    <a:pt x="2" y="38"/>
                  </a:moveTo>
                  <a:cubicBezTo>
                    <a:pt x="2" y="35"/>
                    <a:pt x="2" y="35"/>
                    <a:pt x="2" y="35"/>
                  </a:cubicBezTo>
                  <a:cubicBezTo>
                    <a:pt x="2" y="34"/>
                    <a:pt x="2" y="33"/>
                    <a:pt x="3" y="32"/>
                  </a:cubicBezTo>
                  <a:cubicBezTo>
                    <a:pt x="3" y="34"/>
                    <a:pt x="3" y="35"/>
                    <a:pt x="3" y="37"/>
                  </a:cubicBezTo>
                  <a:cubicBezTo>
                    <a:pt x="3" y="38"/>
                    <a:pt x="3" y="40"/>
                    <a:pt x="3" y="41"/>
                  </a:cubicBezTo>
                  <a:cubicBezTo>
                    <a:pt x="2" y="41"/>
                    <a:pt x="2" y="40"/>
                    <a:pt x="2" y="38"/>
                  </a:cubicBezTo>
                  <a:close/>
                  <a:moveTo>
                    <a:pt x="47" y="8"/>
                  </a:moveTo>
                  <a:cubicBezTo>
                    <a:pt x="48" y="7"/>
                    <a:pt x="49" y="7"/>
                    <a:pt x="50" y="8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0"/>
                    <a:pt x="55" y="12"/>
                    <a:pt x="54" y="13"/>
                  </a:cubicBezTo>
                  <a:lnTo>
                    <a:pt x="47" y="8"/>
                  </a:lnTo>
                  <a:close/>
                  <a:moveTo>
                    <a:pt x="11" y="13"/>
                  </a:moveTo>
                  <a:cubicBezTo>
                    <a:pt x="11" y="12"/>
                    <a:pt x="11" y="10"/>
                    <a:pt x="12" y="10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8" y="7"/>
                    <a:pt x="18" y="8"/>
                    <a:pt x="19" y="8"/>
                  </a:cubicBezTo>
                  <a:lnTo>
                    <a:pt x="11" y="13"/>
                  </a:lnTo>
                  <a:close/>
                  <a:moveTo>
                    <a:pt x="15" y="68"/>
                  </a:moveTo>
                  <a:cubicBezTo>
                    <a:pt x="12" y="66"/>
                    <a:pt x="12" y="66"/>
                    <a:pt x="12" y="66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7" y="64"/>
                    <a:pt x="17" y="64"/>
                    <a:pt x="17" y="64"/>
                  </a:cubicBezTo>
                  <a:lnTo>
                    <a:pt x="15" y="68"/>
                  </a:lnTo>
                  <a:close/>
                  <a:moveTo>
                    <a:pt x="53" y="66"/>
                  </a:moveTo>
                  <a:cubicBezTo>
                    <a:pt x="51" y="68"/>
                    <a:pt x="51" y="68"/>
                    <a:pt x="51" y="68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0" y="62"/>
                    <a:pt x="50" y="62"/>
                    <a:pt x="50" y="62"/>
                  </a:cubicBezTo>
                  <a:lnTo>
                    <a:pt x="53" y="66"/>
                  </a:lnTo>
                  <a:close/>
                  <a:moveTo>
                    <a:pt x="33" y="64"/>
                  </a:moveTo>
                  <a:cubicBezTo>
                    <a:pt x="18" y="64"/>
                    <a:pt x="6" y="52"/>
                    <a:pt x="6" y="37"/>
                  </a:cubicBezTo>
                  <a:cubicBezTo>
                    <a:pt x="6" y="22"/>
                    <a:pt x="18" y="10"/>
                    <a:pt x="33" y="10"/>
                  </a:cubicBezTo>
                  <a:cubicBezTo>
                    <a:pt x="48" y="10"/>
                    <a:pt x="60" y="22"/>
                    <a:pt x="60" y="37"/>
                  </a:cubicBezTo>
                  <a:cubicBezTo>
                    <a:pt x="60" y="52"/>
                    <a:pt x="48" y="64"/>
                    <a:pt x="33" y="64"/>
                  </a:cubicBezTo>
                  <a:close/>
                  <a:moveTo>
                    <a:pt x="64" y="38"/>
                  </a:moveTo>
                  <a:cubicBezTo>
                    <a:pt x="64" y="40"/>
                    <a:pt x="63" y="41"/>
                    <a:pt x="62" y="41"/>
                  </a:cubicBezTo>
                  <a:cubicBezTo>
                    <a:pt x="62" y="40"/>
                    <a:pt x="62" y="38"/>
                    <a:pt x="62" y="37"/>
                  </a:cubicBezTo>
                  <a:cubicBezTo>
                    <a:pt x="62" y="35"/>
                    <a:pt x="62" y="34"/>
                    <a:pt x="62" y="32"/>
                  </a:cubicBezTo>
                  <a:cubicBezTo>
                    <a:pt x="63" y="33"/>
                    <a:pt x="64" y="34"/>
                    <a:pt x="64" y="35"/>
                  </a:cubicBezTo>
                  <a:lnTo>
                    <a:pt x="64" y="38"/>
                  </a:lnTo>
                  <a:close/>
                  <a:moveTo>
                    <a:pt x="33" y="12"/>
                  </a:moveTo>
                  <a:cubicBezTo>
                    <a:pt x="19" y="12"/>
                    <a:pt x="8" y="23"/>
                    <a:pt x="8" y="37"/>
                  </a:cubicBezTo>
                  <a:cubicBezTo>
                    <a:pt x="8" y="50"/>
                    <a:pt x="19" y="61"/>
                    <a:pt x="33" y="61"/>
                  </a:cubicBezTo>
                  <a:cubicBezTo>
                    <a:pt x="46" y="61"/>
                    <a:pt x="57" y="50"/>
                    <a:pt x="57" y="37"/>
                  </a:cubicBezTo>
                  <a:cubicBezTo>
                    <a:pt x="57" y="23"/>
                    <a:pt x="46" y="12"/>
                    <a:pt x="33" y="12"/>
                  </a:cubicBezTo>
                  <a:close/>
                  <a:moveTo>
                    <a:pt x="33" y="60"/>
                  </a:moveTo>
                  <a:cubicBezTo>
                    <a:pt x="20" y="60"/>
                    <a:pt x="10" y="49"/>
                    <a:pt x="10" y="37"/>
                  </a:cubicBezTo>
                  <a:cubicBezTo>
                    <a:pt x="10" y="24"/>
                    <a:pt x="20" y="14"/>
                    <a:pt x="33" y="14"/>
                  </a:cubicBezTo>
                  <a:cubicBezTo>
                    <a:pt x="45" y="14"/>
                    <a:pt x="56" y="24"/>
                    <a:pt x="56" y="37"/>
                  </a:cubicBezTo>
                  <a:cubicBezTo>
                    <a:pt x="56" y="49"/>
                    <a:pt x="45" y="60"/>
                    <a:pt x="33" y="60"/>
                  </a:cubicBezTo>
                  <a:close/>
                  <a:moveTo>
                    <a:pt x="36" y="35"/>
                  </a:moveTo>
                  <a:cubicBezTo>
                    <a:pt x="49" y="35"/>
                    <a:pt x="49" y="35"/>
                    <a:pt x="49" y="35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40"/>
                    <a:pt x="34" y="40"/>
                    <a:pt x="32" y="40"/>
                  </a:cubicBezTo>
                  <a:cubicBezTo>
                    <a:pt x="30" y="40"/>
                    <a:pt x="28" y="39"/>
                    <a:pt x="28" y="36"/>
                  </a:cubicBezTo>
                  <a:cubicBezTo>
                    <a:pt x="28" y="34"/>
                    <a:pt x="29" y="33"/>
                    <a:pt x="31" y="32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6" y="34"/>
                    <a:pt x="36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79" name="Freeform 30"/>
            <p:cNvSpPr>
              <a:spLocks noEditPoints="1"/>
            </p:cNvSpPr>
            <p:nvPr/>
          </p:nvSpPr>
          <p:spPr bwMode="auto">
            <a:xfrm>
              <a:off x="4124046" y="4572825"/>
              <a:ext cx="323527" cy="307075"/>
            </a:xfrm>
            <a:custGeom>
              <a:avLst/>
              <a:gdLst>
                <a:gd name="T0" fmla="*/ 75 w 75"/>
                <a:gd name="T1" fmla="*/ 27 h 71"/>
                <a:gd name="T2" fmla="*/ 69 w 75"/>
                <a:gd name="T3" fmla="*/ 14 h 71"/>
                <a:gd name="T4" fmla="*/ 64 w 75"/>
                <a:gd name="T5" fmla="*/ 0 h 71"/>
                <a:gd name="T6" fmla="*/ 5 w 75"/>
                <a:gd name="T7" fmla="*/ 11 h 71"/>
                <a:gd name="T8" fmla="*/ 1 w 75"/>
                <a:gd name="T9" fmla="*/ 26 h 71"/>
                <a:gd name="T10" fmla="*/ 0 w 75"/>
                <a:gd name="T11" fmla="*/ 31 h 71"/>
                <a:gd name="T12" fmla="*/ 1 w 75"/>
                <a:gd name="T13" fmla="*/ 65 h 71"/>
                <a:gd name="T14" fmla="*/ 70 w 75"/>
                <a:gd name="T15" fmla="*/ 71 h 71"/>
                <a:gd name="T16" fmla="*/ 70 w 75"/>
                <a:gd name="T17" fmla="*/ 61 h 71"/>
                <a:gd name="T18" fmla="*/ 4 w 75"/>
                <a:gd name="T19" fmla="*/ 26 h 71"/>
                <a:gd name="T20" fmla="*/ 71 w 75"/>
                <a:gd name="T21" fmla="*/ 26 h 71"/>
                <a:gd name="T22" fmla="*/ 58 w 75"/>
                <a:gd name="T23" fmla="*/ 33 h 71"/>
                <a:gd name="T24" fmla="*/ 54 w 75"/>
                <a:gd name="T25" fmla="*/ 28 h 71"/>
                <a:gd name="T26" fmla="*/ 52 w 75"/>
                <a:gd name="T27" fmla="*/ 31 h 71"/>
                <a:gd name="T28" fmla="*/ 44 w 75"/>
                <a:gd name="T29" fmla="*/ 31 h 71"/>
                <a:gd name="T30" fmla="*/ 52 w 75"/>
                <a:gd name="T31" fmla="*/ 31 h 71"/>
                <a:gd name="T32" fmla="*/ 37 w 75"/>
                <a:gd name="T33" fmla="*/ 33 h 71"/>
                <a:gd name="T34" fmla="*/ 42 w 75"/>
                <a:gd name="T35" fmla="*/ 28 h 71"/>
                <a:gd name="T36" fmla="*/ 28 w 75"/>
                <a:gd name="T37" fmla="*/ 33 h 71"/>
                <a:gd name="T38" fmla="*/ 23 w 75"/>
                <a:gd name="T39" fmla="*/ 28 h 71"/>
                <a:gd name="T40" fmla="*/ 21 w 75"/>
                <a:gd name="T41" fmla="*/ 28 h 71"/>
                <a:gd name="T42" fmla="*/ 17 w 75"/>
                <a:gd name="T43" fmla="*/ 33 h 71"/>
                <a:gd name="T44" fmla="*/ 21 w 75"/>
                <a:gd name="T45" fmla="*/ 28 h 71"/>
                <a:gd name="T46" fmla="*/ 18 w 75"/>
                <a:gd name="T47" fmla="*/ 35 h 71"/>
                <a:gd name="T48" fmla="*/ 28 w 75"/>
                <a:gd name="T49" fmla="*/ 35 h 71"/>
                <a:gd name="T50" fmla="*/ 38 w 75"/>
                <a:gd name="T51" fmla="*/ 35 h 71"/>
                <a:gd name="T52" fmla="*/ 48 w 75"/>
                <a:gd name="T53" fmla="*/ 35 h 71"/>
                <a:gd name="T54" fmla="*/ 58 w 75"/>
                <a:gd name="T55" fmla="*/ 35 h 71"/>
                <a:gd name="T56" fmla="*/ 67 w 75"/>
                <a:gd name="T57" fmla="*/ 62 h 71"/>
                <a:gd name="T58" fmla="*/ 29 w 75"/>
                <a:gd name="T59" fmla="*/ 40 h 71"/>
                <a:gd name="T60" fmla="*/ 13 w 75"/>
                <a:gd name="T61" fmla="*/ 62 h 71"/>
                <a:gd name="T62" fmla="*/ 12 w 75"/>
                <a:gd name="T63" fmla="*/ 33 h 71"/>
                <a:gd name="T64" fmla="*/ 28 w 75"/>
                <a:gd name="T65" fmla="*/ 42 h 71"/>
                <a:gd name="T66" fmla="*/ 68 w 75"/>
                <a:gd name="T67" fmla="*/ 33 h 71"/>
                <a:gd name="T68" fmla="*/ 64 w 75"/>
                <a:gd name="T69" fmla="*/ 28 h 71"/>
                <a:gd name="T70" fmla="*/ 68 w 75"/>
                <a:gd name="T71" fmla="*/ 33 h 71"/>
                <a:gd name="T72" fmla="*/ 11 w 75"/>
                <a:gd name="T73" fmla="*/ 14 h 71"/>
                <a:gd name="T74" fmla="*/ 11 w 75"/>
                <a:gd name="T75" fmla="*/ 3 h 71"/>
                <a:gd name="T76" fmla="*/ 67 w 75"/>
                <a:gd name="T77" fmla="*/ 11 h 71"/>
                <a:gd name="T78" fmla="*/ 11 w 75"/>
                <a:gd name="T79" fmla="*/ 31 h 71"/>
                <a:gd name="T80" fmla="*/ 3 w 75"/>
                <a:gd name="T81" fmla="*/ 31 h 71"/>
                <a:gd name="T82" fmla="*/ 4 w 75"/>
                <a:gd name="T83" fmla="*/ 65 h 71"/>
                <a:gd name="T84" fmla="*/ 29 w 75"/>
                <a:gd name="T85" fmla="*/ 64 h 71"/>
                <a:gd name="T86" fmla="*/ 71 w 75"/>
                <a:gd name="T87" fmla="*/ 67 h 71"/>
                <a:gd name="T88" fmla="*/ 4 w 75"/>
                <a:gd name="T89" fmla="*/ 67 h 71"/>
                <a:gd name="T90" fmla="*/ 62 w 75"/>
                <a:gd name="T91" fmla="*/ 56 h 71"/>
                <a:gd name="T92" fmla="*/ 39 w 75"/>
                <a:gd name="T93" fmla="*/ 40 h 71"/>
                <a:gd name="T94" fmla="*/ 39 w 75"/>
                <a:gd name="T95" fmla="*/ 57 h 71"/>
                <a:gd name="T96" fmla="*/ 60 w 75"/>
                <a:gd name="T97" fmla="*/ 5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5" h="71">
                  <a:moveTo>
                    <a:pt x="75" y="31"/>
                  </a:move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6"/>
                    <a:pt x="75" y="26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9" y="14"/>
                    <a:pt x="69" y="14"/>
                  </a:cubicBezTo>
                  <a:cubicBezTo>
                    <a:pt x="70" y="13"/>
                    <a:pt x="70" y="12"/>
                    <a:pt x="70" y="11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70" y="2"/>
                    <a:pt x="67" y="0"/>
                    <a:pt x="6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8" y="0"/>
                    <a:pt x="5" y="2"/>
                    <a:pt x="5" y="5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2"/>
                    <a:pt x="5" y="13"/>
                    <a:pt x="6" y="14"/>
                  </a:cubicBezTo>
                  <a:cubicBezTo>
                    <a:pt x="6" y="14"/>
                    <a:pt x="6" y="14"/>
                    <a:pt x="5" y="1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6"/>
                    <a:pt x="0" y="27"/>
                    <a:pt x="0" y="27"/>
                  </a:cubicBezTo>
                  <a:cubicBezTo>
                    <a:pt x="0" y="27"/>
                    <a:pt x="0" y="27"/>
                    <a:pt x="0" y="2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2" y="36"/>
                    <a:pt x="5" y="36"/>
                  </a:cubicBezTo>
                  <a:cubicBezTo>
                    <a:pt x="5" y="61"/>
                    <a:pt x="5" y="61"/>
                    <a:pt x="5" y="61"/>
                  </a:cubicBezTo>
                  <a:cubicBezTo>
                    <a:pt x="3" y="61"/>
                    <a:pt x="1" y="63"/>
                    <a:pt x="1" y="65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9"/>
                    <a:pt x="3" y="71"/>
                    <a:pt x="6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2" y="71"/>
                    <a:pt x="74" y="69"/>
                    <a:pt x="74" y="67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4" y="63"/>
                    <a:pt x="72" y="61"/>
                    <a:pt x="70" y="61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3" y="36"/>
                    <a:pt x="75" y="33"/>
                    <a:pt x="75" y="31"/>
                  </a:cubicBezTo>
                  <a:close/>
                  <a:moveTo>
                    <a:pt x="4" y="2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71" y="26"/>
                    <a:pt x="71" y="26"/>
                    <a:pt x="71" y="26"/>
                  </a:cubicBezTo>
                  <a:lnTo>
                    <a:pt x="4" y="26"/>
                  </a:lnTo>
                  <a:close/>
                  <a:moveTo>
                    <a:pt x="62" y="31"/>
                  </a:moveTo>
                  <a:cubicBezTo>
                    <a:pt x="62" y="32"/>
                    <a:pt x="60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5" y="33"/>
                    <a:pt x="54" y="32"/>
                    <a:pt x="54" y="31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62" y="28"/>
                    <a:pt x="62" y="28"/>
                    <a:pt x="62" y="28"/>
                  </a:cubicBezTo>
                  <a:lnTo>
                    <a:pt x="62" y="31"/>
                  </a:lnTo>
                  <a:close/>
                  <a:moveTo>
                    <a:pt x="52" y="31"/>
                  </a:moveTo>
                  <a:cubicBezTo>
                    <a:pt x="52" y="32"/>
                    <a:pt x="50" y="33"/>
                    <a:pt x="48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5" y="33"/>
                    <a:pt x="44" y="32"/>
                    <a:pt x="44" y="31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52" y="28"/>
                    <a:pt x="52" y="28"/>
                    <a:pt x="52" y="28"/>
                  </a:cubicBezTo>
                  <a:lnTo>
                    <a:pt x="52" y="31"/>
                  </a:lnTo>
                  <a:close/>
                  <a:moveTo>
                    <a:pt x="42" y="31"/>
                  </a:moveTo>
                  <a:cubicBezTo>
                    <a:pt x="42" y="32"/>
                    <a:pt x="40" y="33"/>
                    <a:pt x="38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5" y="33"/>
                    <a:pt x="34" y="32"/>
                    <a:pt x="34" y="31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42" y="28"/>
                    <a:pt x="42" y="28"/>
                    <a:pt x="42" y="28"/>
                  </a:cubicBezTo>
                  <a:lnTo>
                    <a:pt x="42" y="31"/>
                  </a:lnTo>
                  <a:close/>
                  <a:moveTo>
                    <a:pt x="32" y="31"/>
                  </a:moveTo>
                  <a:cubicBezTo>
                    <a:pt x="32" y="32"/>
                    <a:pt x="30" y="33"/>
                    <a:pt x="28" y="3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5" y="33"/>
                    <a:pt x="23" y="32"/>
                    <a:pt x="23" y="31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32" y="28"/>
                    <a:pt x="32" y="28"/>
                    <a:pt x="32" y="28"/>
                  </a:cubicBezTo>
                  <a:lnTo>
                    <a:pt x="32" y="31"/>
                  </a:lnTo>
                  <a:close/>
                  <a:moveTo>
                    <a:pt x="21" y="28"/>
                  </a:moveTo>
                  <a:cubicBezTo>
                    <a:pt x="21" y="31"/>
                    <a:pt x="21" y="31"/>
                    <a:pt x="21" y="31"/>
                  </a:cubicBezTo>
                  <a:cubicBezTo>
                    <a:pt x="21" y="32"/>
                    <a:pt x="20" y="33"/>
                    <a:pt x="18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5" y="33"/>
                    <a:pt x="13" y="32"/>
                    <a:pt x="13" y="31"/>
                  </a:cubicBezTo>
                  <a:cubicBezTo>
                    <a:pt x="13" y="28"/>
                    <a:pt x="13" y="28"/>
                    <a:pt x="13" y="28"/>
                  </a:cubicBezTo>
                  <a:lnTo>
                    <a:pt x="21" y="28"/>
                  </a:lnTo>
                  <a:close/>
                  <a:moveTo>
                    <a:pt x="12" y="33"/>
                  </a:moveTo>
                  <a:cubicBezTo>
                    <a:pt x="13" y="35"/>
                    <a:pt x="15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5"/>
                    <a:pt x="21" y="35"/>
                    <a:pt x="22" y="33"/>
                  </a:cubicBezTo>
                  <a:cubicBezTo>
                    <a:pt x="23" y="35"/>
                    <a:pt x="25" y="35"/>
                    <a:pt x="27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30" y="35"/>
                    <a:pt x="32" y="35"/>
                    <a:pt x="33" y="33"/>
                  </a:cubicBezTo>
                  <a:cubicBezTo>
                    <a:pt x="34" y="35"/>
                    <a:pt x="35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2" y="35"/>
                    <a:pt x="43" y="33"/>
                  </a:cubicBezTo>
                  <a:cubicBezTo>
                    <a:pt x="44" y="35"/>
                    <a:pt x="45" y="35"/>
                    <a:pt x="47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50" y="35"/>
                    <a:pt x="52" y="35"/>
                    <a:pt x="53" y="33"/>
                  </a:cubicBezTo>
                  <a:cubicBezTo>
                    <a:pt x="54" y="35"/>
                    <a:pt x="55" y="35"/>
                    <a:pt x="57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60" y="35"/>
                    <a:pt x="62" y="35"/>
                    <a:pt x="63" y="33"/>
                  </a:cubicBezTo>
                  <a:cubicBezTo>
                    <a:pt x="64" y="35"/>
                    <a:pt x="65" y="35"/>
                    <a:pt x="67" y="35"/>
                  </a:cubicBezTo>
                  <a:cubicBezTo>
                    <a:pt x="67" y="62"/>
                    <a:pt x="67" y="62"/>
                    <a:pt x="67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0"/>
                    <a:pt x="30" y="40"/>
                    <a:pt x="29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3" y="40"/>
                    <a:pt x="13" y="40"/>
                    <a:pt x="13" y="4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10" y="35"/>
                    <a:pt x="11" y="35"/>
                    <a:pt x="12" y="33"/>
                  </a:cubicBezTo>
                  <a:close/>
                  <a:moveTo>
                    <a:pt x="15" y="6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62"/>
                    <a:pt x="28" y="62"/>
                    <a:pt x="28" y="62"/>
                  </a:cubicBezTo>
                  <a:lnTo>
                    <a:pt x="15" y="62"/>
                  </a:lnTo>
                  <a:close/>
                  <a:moveTo>
                    <a:pt x="68" y="33"/>
                  </a:moveTo>
                  <a:cubicBezTo>
                    <a:pt x="67" y="33"/>
                    <a:pt x="67" y="33"/>
                    <a:pt x="67" y="33"/>
                  </a:cubicBezTo>
                  <a:cubicBezTo>
                    <a:pt x="65" y="33"/>
                    <a:pt x="64" y="32"/>
                    <a:pt x="64" y="31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32"/>
                    <a:pt x="70" y="33"/>
                    <a:pt x="68" y="33"/>
                  </a:cubicBezTo>
                  <a:close/>
                  <a:moveTo>
                    <a:pt x="67" y="11"/>
                  </a:moveTo>
                  <a:cubicBezTo>
                    <a:pt x="67" y="13"/>
                    <a:pt x="66" y="14"/>
                    <a:pt x="64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8" y="13"/>
                    <a:pt x="8" y="1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9" y="3"/>
                    <a:pt x="11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6" y="3"/>
                    <a:pt x="67" y="4"/>
                    <a:pt x="67" y="5"/>
                  </a:cubicBezTo>
                  <a:lnTo>
                    <a:pt x="67" y="11"/>
                  </a:lnTo>
                  <a:close/>
                  <a:moveTo>
                    <a:pt x="3" y="28"/>
                  </a:moveTo>
                  <a:cubicBezTo>
                    <a:pt x="11" y="28"/>
                    <a:pt x="11" y="28"/>
                    <a:pt x="11" y="28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2"/>
                    <a:pt x="10" y="33"/>
                    <a:pt x="8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5" y="33"/>
                    <a:pt x="3" y="32"/>
                    <a:pt x="3" y="31"/>
                  </a:cubicBezTo>
                  <a:lnTo>
                    <a:pt x="3" y="28"/>
                  </a:lnTo>
                  <a:close/>
                  <a:moveTo>
                    <a:pt x="4" y="67"/>
                  </a:moveTo>
                  <a:cubicBezTo>
                    <a:pt x="4" y="65"/>
                    <a:pt x="4" y="65"/>
                    <a:pt x="4" y="65"/>
                  </a:cubicBezTo>
                  <a:cubicBezTo>
                    <a:pt x="4" y="65"/>
                    <a:pt x="5" y="64"/>
                    <a:pt x="6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4"/>
                    <a:pt x="71" y="65"/>
                    <a:pt x="71" y="65"/>
                  </a:cubicBezTo>
                  <a:cubicBezTo>
                    <a:pt x="71" y="67"/>
                    <a:pt x="71" y="67"/>
                    <a:pt x="71" y="67"/>
                  </a:cubicBezTo>
                  <a:cubicBezTo>
                    <a:pt x="71" y="68"/>
                    <a:pt x="70" y="68"/>
                    <a:pt x="70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5" y="68"/>
                    <a:pt x="4" y="68"/>
                    <a:pt x="4" y="67"/>
                  </a:cubicBezTo>
                  <a:close/>
                  <a:moveTo>
                    <a:pt x="39" y="57"/>
                  </a:moveTo>
                  <a:cubicBezTo>
                    <a:pt x="61" y="57"/>
                    <a:pt x="61" y="57"/>
                    <a:pt x="61" y="57"/>
                  </a:cubicBezTo>
                  <a:cubicBezTo>
                    <a:pt x="62" y="57"/>
                    <a:pt x="62" y="56"/>
                    <a:pt x="62" y="56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2" y="40"/>
                    <a:pt x="62" y="40"/>
                    <a:pt x="61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1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38" y="56"/>
                    <a:pt x="38" y="57"/>
                    <a:pt x="39" y="57"/>
                  </a:cubicBezTo>
                  <a:close/>
                  <a:moveTo>
                    <a:pt x="4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40" y="55"/>
                    <a:pt x="40" y="55"/>
                    <a:pt x="40" y="55"/>
                  </a:cubicBezTo>
                  <a:lnTo>
                    <a:pt x="40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80" name="Freeform 17"/>
            <p:cNvSpPr>
              <a:spLocks noEditPoints="1"/>
            </p:cNvSpPr>
            <p:nvPr/>
          </p:nvSpPr>
          <p:spPr bwMode="auto">
            <a:xfrm>
              <a:off x="8238493" y="4190759"/>
              <a:ext cx="395516" cy="335025"/>
            </a:xfrm>
            <a:custGeom>
              <a:avLst/>
              <a:gdLst>
                <a:gd name="T0" fmla="*/ 70 w 72"/>
                <a:gd name="T1" fmla="*/ 16 h 61"/>
                <a:gd name="T2" fmla="*/ 56 w 72"/>
                <a:gd name="T3" fmla="*/ 18 h 61"/>
                <a:gd name="T4" fmla="*/ 43 w 72"/>
                <a:gd name="T5" fmla="*/ 46 h 61"/>
                <a:gd name="T6" fmla="*/ 12 w 72"/>
                <a:gd name="T7" fmla="*/ 46 h 61"/>
                <a:gd name="T8" fmla="*/ 13 w 72"/>
                <a:gd name="T9" fmla="*/ 49 h 61"/>
                <a:gd name="T10" fmla="*/ 48 w 72"/>
                <a:gd name="T11" fmla="*/ 51 h 61"/>
                <a:gd name="T12" fmla="*/ 13 w 72"/>
                <a:gd name="T13" fmla="*/ 52 h 61"/>
                <a:gd name="T14" fmla="*/ 9 w 72"/>
                <a:gd name="T15" fmla="*/ 45 h 61"/>
                <a:gd name="T16" fmla="*/ 7 w 72"/>
                <a:gd name="T17" fmla="*/ 42 h 61"/>
                <a:gd name="T18" fmla="*/ 1 w 72"/>
                <a:gd name="T19" fmla="*/ 23 h 61"/>
                <a:gd name="T20" fmla="*/ 10 w 72"/>
                <a:gd name="T21" fmla="*/ 41 h 61"/>
                <a:gd name="T22" fmla="*/ 43 w 72"/>
                <a:gd name="T23" fmla="*/ 43 h 61"/>
                <a:gd name="T24" fmla="*/ 54 w 72"/>
                <a:gd name="T25" fmla="*/ 17 h 61"/>
                <a:gd name="T26" fmla="*/ 70 w 72"/>
                <a:gd name="T27" fmla="*/ 13 h 61"/>
                <a:gd name="T28" fmla="*/ 18 w 72"/>
                <a:gd name="T29" fmla="*/ 57 h 61"/>
                <a:gd name="T30" fmla="*/ 11 w 72"/>
                <a:gd name="T31" fmla="*/ 57 h 61"/>
                <a:gd name="T32" fmla="*/ 18 w 72"/>
                <a:gd name="T33" fmla="*/ 57 h 61"/>
                <a:gd name="T34" fmla="*/ 14 w 72"/>
                <a:gd name="T35" fmla="*/ 55 h 61"/>
                <a:gd name="T36" fmla="*/ 14 w 72"/>
                <a:gd name="T37" fmla="*/ 59 h 61"/>
                <a:gd name="T38" fmla="*/ 45 w 72"/>
                <a:gd name="T39" fmla="*/ 57 h 61"/>
                <a:gd name="T40" fmla="*/ 38 w 72"/>
                <a:gd name="T41" fmla="*/ 57 h 61"/>
                <a:gd name="T42" fmla="*/ 45 w 72"/>
                <a:gd name="T43" fmla="*/ 57 h 61"/>
                <a:gd name="T44" fmla="*/ 41 w 72"/>
                <a:gd name="T45" fmla="*/ 55 h 61"/>
                <a:gd name="T46" fmla="*/ 41 w 72"/>
                <a:gd name="T47" fmla="*/ 59 h 61"/>
                <a:gd name="T48" fmla="*/ 12 w 72"/>
                <a:gd name="T49" fmla="*/ 37 h 61"/>
                <a:gd name="T50" fmla="*/ 45 w 72"/>
                <a:gd name="T51" fmla="*/ 36 h 61"/>
                <a:gd name="T52" fmla="*/ 12 w 72"/>
                <a:gd name="T53" fmla="*/ 35 h 61"/>
                <a:gd name="T54" fmla="*/ 12 w 72"/>
                <a:gd name="T55" fmla="*/ 37 h 61"/>
                <a:gd name="T56" fmla="*/ 12 w 72"/>
                <a:gd name="T57" fmla="*/ 40 h 61"/>
                <a:gd name="T58" fmla="*/ 43 w 72"/>
                <a:gd name="T59" fmla="*/ 41 h 61"/>
                <a:gd name="T60" fmla="*/ 43 w 72"/>
                <a:gd name="T61" fmla="*/ 39 h 61"/>
                <a:gd name="T62" fmla="*/ 37 w 72"/>
                <a:gd name="T63" fmla="*/ 31 h 61"/>
                <a:gd name="T64" fmla="*/ 44 w 72"/>
                <a:gd name="T65" fmla="*/ 30 h 61"/>
                <a:gd name="T66" fmla="*/ 43 w 72"/>
                <a:gd name="T67" fmla="*/ 0 h 61"/>
                <a:gd name="T68" fmla="*/ 36 w 72"/>
                <a:gd name="T69" fmla="*/ 0 h 61"/>
                <a:gd name="T70" fmla="*/ 37 w 72"/>
                <a:gd name="T71" fmla="*/ 31 h 61"/>
                <a:gd name="T72" fmla="*/ 31 w 72"/>
                <a:gd name="T73" fmla="*/ 31 h 61"/>
                <a:gd name="T74" fmla="*/ 32 w 72"/>
                <a:gd name="T75" fmla="*/ 8 h 61"/>
                <a:gd name="T76" fmla="*/ 25 w 72"/>
                <a:gd name="T77" fmla="*/ 8 h 61"/>
                <a:gd name="T78" fmla="*/ 24 w 72"/>
                <a:gd name="T79" fmla="*/ 30 h 61"/>
                <a:gd name="T80" fmla="*/ 13 w 72"/>
                <a:gd name="T81" fmla="*/ 31 h 61"/>
                <a:gd name="T82" fmla="*/ 20 w 72"/>
                <a:gd name="T83" fmla="*/ 30 h 61"/>
                <a:gd name="T84" fmla="*/ 20 w 72"/>
                <a:gd name="T85" fmla="*/ 16 h 61"/>
                <a:gd name="T86" fmla="*/ 13 w 72"/>
                <a:gd name="T87" fmla="*/ 16 h 61"/>
                <a:gd name="T88" fmla="*/ 13 w 72"/>
                <a:gd name="T89" fmla="*/ 3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2" h="61">
                  <a:moveTo>
                    <a:pt x="72" y="14"/>
                  </a:moveTo>
                  <a:cubicBezTo>
                    <a:pt x="72" y="15"/>
                    <a:pt x="71" y="16"/>
                    <a:pt x="70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8" y="16"/>
                    <a:pt x="57" y="17"/>
                    <a:pt x="56" y="18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8" y="44"/>
                    <a:pt x="46" y="46"/>
                    <a:pt x="4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3" y="46"/>
                    <a:pt x="12" y="46"/>
                    <a:pt x="12" y="46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9"/>
                    <a:pt x="12" y="49"/>
                    <a:pt x="13" y="49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49"/>
                    <a:pt x="48" y="50"/>
                    <a:pt x="48" y="51"/>
                  </a:cubicBezTo>
                  <a:cubicBezTo>
                    <a:pt x="48" y="52"/>
                    <a:pt x="47" y="52"/>
                    <a:pt x="47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1" y="52"/>
                    <a:pt x="9" y="50"/>
                    <a:pt x="9" y="48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45"/>
                    <a:pt x="9" y="44"/>
                    <a:pt x="9" y="44"/>
                  </a:cubicBezTo>
                  <a:cubicBezTo>
                    <a:pt x="8" y="44"/>
                    <a:pt x="8" y="43"/>
                    <a:pt x="7" y="4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1" y="22"/>
                    <a:pt x="2" y="23"/>
                    <a:pt x="3" y="24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42"/>
                    <a:pt x="12" y="43"/>
                    <a:pt x="13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6" y="42"/>
                    <a:pt x="46" y="41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5"/>
                    <a:pt x="57" y="13"/>
                    <a:pt x="59" y="13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71" y="13"/>
                    <a:pt x="72" y="13"/>
                    <a:pt x="72" y="14"/>
                  </a:cubicBezTo>
                  <a:close/>
                  <a:moveTo>
                    <a:pt x="18" y="57"/>
                  </a:moveTo>
                  <a:cubicBezTo>
                    <a:pt x="18" y="59"/>
                    <a:pt x="16" y="61"/>
                    <a:pt x="14" y="61"/>
                  </a:cubicBezTo>
                  <a:cubicBezTo>
                    <a:pt x="12" y="61"/>
                    <a:pt x="11" y="59"/>
                    <a:pt x="11" y="57"/>
                  </a:cubicBezTo>
                  <a:cubicBezTo>
                    <a:pt x="11" y="55"/>
                    <a:pt x="12" y="53"/>
                    <a:pt x="14" y="53"/>
                  </a:cubicBezTo>
                  <a:cubicBezTo>
                    <a:pt x="16" y="53"/>
                    <a:pt x="18" y="55"/>
                    <a:pt x="18" y="57"/>
                  </a:cubicBezTo>
                  <a:close/>
                  <a:moveTo>
                    <a:pt x="16" y="57"/>
                  </a:moveTo>
                  <a:cubicBezTo>
                    <a:pt x="16" y="56"/>
                    <a:pt x="15" y="55"/>
                    <a:pt x="14" y="55"/>
                  </a:cubicBezTo>
                  <a:cubicBezTo>
                    <a:pt x="14" y="55"/>
                    <a:pt x="13" y="56"/>
                    <a:pt x="13" y="57"/>
                  </a:cubicBezTo>
                  <a:cubicBezTo>
                    <a:pt x="13" y="58"/>
                    <a:pt x="14" y="59"/>
                    <a:pt x="14" y="59"/>
                  </a:cubicBezTo>
                  <a:cubicBezTo>
                    <a:pt x="15" y="59"/>
                    <a:pt x="16" y="58"/>
                    <a:pt x="16" y="57"/>
                  </a:cubicBezTo>
                  <a:close/>
                  <a:moveTo>
                    <a:pt x="45" y="57"/>
                  </a:moveTo>
                  <a:cubicBezTo>
                    <a:pt x="45" y="59"/>
                    <a:pt x="43" y="61"/>
                    <a:pt x="41" y="61"/>
                  </a:cubicBezTo>
                  <a:cubicBezTo>
                    <a:pt x="39" y="61"/>
                    <a:pt x="38" y="59"/>
                    <a:pt x="38" y="57"/>
                  </a:cubicBezTo>
                  <a:cubicBezTo>
                    <a:pt x="38" y="55"/>
                    <a:pt x="39" y="53"/>
                    <a:pt x="41" y="53"/>
                  </a:cubicBezTo>
                  <a:cubicBezTo>
                    <a:pt x="43" y="53"/>
                    <a:pt x="45" y="55"/>
                    <a:pt x="45" y="57"/>
                  </a:cubicBezTo>
                  <a:close/>
                  <a:moveTo>
                    <a:pt x="43" y="57"/>
                  </a:moveTo>
                  <a:cubicBezTo>
                    <a:pt x="43" y="56"/>
                    <a:pt x="42" y="55"/>
                    <a:pt x="41" y="55"/>
                  </a:cubicBezTo>
                  <a:cubicBezTo>
                    <a:pt x="40" y="55"/>
                    <a:pt x="40" y="56"/>
                    <a:pt x="40" y="57"/>
                  </a:cubicBezTo>
                  <a:cubicBezTo>
                    <a:pt x="40" y="58"/>
                    <a:pt x="40" y="59"/>
                    <a:pt x="41" y="59"/>
                  </a:cubicBezTo>
                  <a:cubicBezTo>
                    <a:pt x="42" y="59"/>
                    <a:pt x="43" y="58"/>
                    <a:pt x="43" y="57"/>
                  </a:cubicBezTo>
                  <a:close/>
                  <a:moveTo>
                    <a:pt x="12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5" y="37"/>
                    <a:pt x="45" y="36"/>
                    <a:pt x="45" y="36"/>
                  </a:cubicBezTo>
                  <a:cubicBezTo>
                    <a:pt x="45" y="35"/>
                    <a:pt x="45" y="35"/>
                    <a:pt x="44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1" y="35"/>
                    <a:pt x="11" y="35"/>
                    <a:pt x="11" y="36"/>
                  </a:cubicBezTo>
                  <a:cubicBezTo>
                    <a:pt x="11" y="36"/>
                    <a:pt x="11" y="37"/>
                    <a:pt x="12" y="37"/>
                  </a:cubicBezTo>
                  <a:close/>
                  <a:moveTo>
                    <a:pt x="13" y="39"/>
                  </a:moveTo>
                  <a:cubicBezTo>
                    <a:pt x="13" y="39"/>
                    <a:pt x="12" y="40"/>
                    <a:pt x="12" y="40"/>
                  </a:cubicBezTo>
                  <a:cubicBezTo>
                    <a:pt x="12" y="41"/>
                    <a:pt x="13" y="41"/>
                    <a:pt x="13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0"/>
                  </a:cubicBezTo>
                  <a:cubicBezTo>
                    <a:pt x="44" y="40"/>
                    <a:pt x="44" y="39"/>
                    <a:pt x="43" y="39"/>
                  </a:cubicBezTo>
                  <a:lnTo>
                    <a:pt x="13" y="39"/>
                  </a:lnTo>
                  <a:close/>
                  <a:moveTo>
                    <a:pt x="37" y="31"/>
                  </a:moveTo>
                  <a:cubicBezTo>
                    <a:pt x="43" y="31"/>
                    <a:pt x="43" y="31"/>
                    <a:pt x="43" y="31"/>
                  </a:cubicBezTo>
                  <a:cubicBezTo>
                    <a:pt x="43" y="31"/>
                    <a:pt x="44" y="30"/>
                    <a:pt x="44" y="3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3" y="0"/>
                    <a:pt x="43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1"/>
                    <a:pt x="37" y="31"/>
                  </a:cubicBezTo>
                  <a:close/>
                  <a:moveTo>
                    <a:pt x="25" y="31"/>
                  </a:moveTo>
                  <a:cubicBezTo>
                    <a:pt x="31" y="31"/>
                    <a:pt x="31" y="31"/>
                    <a:pt x="31" y="31"/>
                  </a:cubicBezTo>
                  <a:cubicBezTo>
                    <a:pt x="32" y="31"/>
                    <a:pt x="32" y="30"/>
                    <a:pt x="32" y="3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8"/>
                    <a:pt x="24" y="8"/>
                    <a:pt x="24" y="8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5" y="31"/>
                    <a:pt x="25" y="31"/>
                  </a:cubicBezTo>
                  <a:close/>
                  <a:moveTo>
                    <a:pt x="13" y="31"/>
                  </a:move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0"/>
                    <a:pt x="20" y="30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13" y="31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81" name="Freeform 32"/>
            <p:cNvSpPr>
              <a:spLocks noEditPoints="1"/>
            </p:cNvSpPr>
            <p:nvPr/>
          </p:nvSpPr>
          <p:spPr bwMode="auto">
            <a:xfrm>
              <a:off x="7709719" y="3927654"/>
              <a:ext cx="267607" cy="298800"/>
            </a:xfrm>
            <a:custGeom>
              <a:avLst/>
              <a:gdLst>
                <a:gd name="T0" fmla="*/ 55 w 69"/>
                <a:gd name="T1" fmla="*/ 0 h 77"/>
                <a:gd name="T2" fmla="*/ 45 w 69"/>
                <a:gd name="T3" fmla="*/ 5 h 77"/>
                <a:gd name="T4" fmla="*/ 31 w 69"/>
                <a:gd name="T5" fmla="*/ 7 h 77"/>
                <a:gd name="T6" fmla="*/ 24 w 69"/>
                <a:gd name="T7" fmla="*/ 7 h 77"/>
                <a:gd name="T8" fmla="*/ 10 w 69"/>
                <a:gd name="T9" fmla="*/ 5 h 77"/>
                <a:gd name="T10" fmla="*/ 0 w 69"/>
                <a:gd name="T11" fmla="*/ 69 h 77"/>
                <a:gd name="T12" fmla="*/ 69 w 69"/>
                <a:gd name="T13" fmla="*/ 14 h 77"/>
                <a:gd name="T14" fmla="*/ 10 w 69"/>
                <a:gd name="T15" fmla="*/ 13 h 77"/>
                <a:gd name="T16" fmla="*/ 24 w 69"/>
                <a:gd name="T17" fmla="*/ 10 h 77"/>
                <a:gd name="T18" fmla="*/ 31 w 69"/>
                <a:gd name="T19" fmla="*/ 10 h 77"/>
                <a:gd name="T20" fmla="*/ 45 w 69"/>
                <a:gd name="T21" fmla="*/ 13 h 77"/>
                <a:gd name="T22" fmla="*/ 55 w 69"/>
                <a:gd name="T23" fmla="*/ 17 h 77"/>
                <a:gd name="T24" fmla="*/ 66 w 69"/>
                <a:gd name="T25" fmla="*/ 14 h 77"/>
                <a:gd name="T26" fmla="*/ 7 w 69"/>
                <a:gd name="T27" fmla="*/ 10 h 77"/>
                <a:gd name="T28" fmla="*/ 61 w 69"/>
                <a:gd name="T29" fmla="*/ 74 h 77"/>
                <a:gd name="T30" fmla="*/ 34 w 69"/>
                <a:gd name="T31" fmla="*/ 39 h 77"/>
                <a:gd name="T32" fmla="*/ 34 w 69"/>
                <a:gd name="T33" fmla="*/ 39 h 77"/>
                <a:gd name="T34" fmla="*/ 33 w 69"/>
                <a:gd name="T35" fmla="*/ 36 h 77"/>
                <a:gd name="T36" fmla="*/ 44 w 69"/>
                <a:gd name="T37" fmla="*/ 33 h 77"/>
                <a:gd name="T38" fmla="*/ 45 w 69"/>
                <a:gd name="T39" fmla="*/ 36 h 77"/>
                <a:gd name="T40" fmla="*/ 54 w 69"/>
                <a:gd name="T41" fmla="*/ 39 h 77"/>
                <a:gd name="T42" fmla="*/ 54 w 69"/>
                <a:gd name="T43" fmla="*/ 39 h 77"/>
                <a:gd name="T44" fmla="*/ 53 w 69"/>
                <a:gd name="T45" fmla="*/ 36 h 77"/>
                <a:gd name="T46" fmla="*/ 14 w 69"/>
                <a:gd name="T47" fmla="*/ 43 h 77"/>
                <a:gd name="T48" fmla="*/ 15 w 69"/>
                <a:gd name="T49" fmla="*/ 46 h 77"/>
                <a:gd name="T50" fmla="*/ 24 w 69"/>
                <a:gd name="T51" fmla="*/ 49 h 77"/>
                <a:gd name="T52" fmla="*/ 24 w 69"/>
                <a:gd name="T53" fmla="*/ 49 h 77"/>
                <a:gd name="T54" fmla="*/ 23 w 69"/>
                <a:gd name="T55" fmla="*/ 46 h 77"/>
                <a:gd name="T56" fmla="*/ 34 w 69"/>
                <a:gd name="T57" fmla="*/ 43 h 77"/>
                <a:gd name="T58" fmla="*/ 35 w 69"/>
                <a:gd name="T59" fmla="*/ 46 h 77"/>
                <a:gd name="T60" fmla="*/ 44 w 69"/>
                <a:gd name="T61" fmla="*/ 49 h 77"/>
                <a:gd name="T62" fmla="*/ 44 w 69"/>
                <a:gd name="T63" fmla="*/ 49 h 77"/>
                <a:gd name="T64" fmla="*/ 43 w 69"/>
                <a:gd name="T65" fmla="*/ 46 h 77"/>
                <a:gd name="T66" fmla="*/ 54 w 69"/>
                <a:gd name="T67" fmla="*/ 43 h 77"/>
                <a:gd name="T68" fmla="*/ 55 w 69"/>
                <a:gd name="T69" fmla="*/ 46 h 77"/>
                <a:gd name="T70" fmla="*/ 14 w 69"/>
                <a:gd name="T71" fmla="*/ 59 h 77"/>
                <a:gd name="T72" fmla="*/ 14 w 69"/>
                <a:gd name="T73" fmla="*/ 59 h 77"/>
                <a:gd name="T74" fmla="*/ 13 w 69"/>
                <a:gd name="T75" fmla="*/ 56 h 77"/>
                <a:gd name="T76" fmla="*/ 24 w 69"/>
                <a:gd name="T77" fmla="*/ 53 h 77"/>
                <a:gd name="T78" fmla="*/ 25 w 69"/>
                <a:gd name="T79" fmla="*/ 56 h 77"/>
                <a:gd name="T80" fmla="*/ 34 w 69"/>
                <a:gd name="T81" fmla="*/ 59 h 77"/>
                <a:gd name="T82" fmla="*/ 34 w 69"/>
                <a:gd name="T83" fmla="*/ 59 h 77"/>
                <a:gd name="T84" fmla="*/ 33 w 69"/>
                <a:gd name="T85" fmla="*/ 56 h 77"/>
                <a:gd name="T86" fmla="*/ 44 w 69"/>
                <a:gd name="T87" fmla="*/ 53 h 77"/>
                <a:gd name="T88" fmla="*/ 45 w 69"/>
                <a:gd name="T89" fmla="*/ 56 h 77"/>
                <a:gd name="T90" fmla="*/ 54 w 69"/>
                <a:gd name="T91" fmla="*/ 59 h 77"/>
                <a:gd name="T92" fmla="*/ 54 w 69"/>
                <a:gd name="T93" fmla="*/ 59 h 77"/>
                <a:gd name="T94" fmla="*/ 53 w 69"/>
                <a:gd name="T95" fmla="*/ 56 h 77"/>
                <a:gd name="T96" fmla="*/ 14 w 69"/>
                <a:gd name="T97" fmla="*/ 63 h 77"/>
                <a:gd name="T98" fmla="*/ 15 w 69"/>
                <a:gd name="T99" fmla="*/ 65 h 77"/>
                <a:gd name="T100" fmla="*/ 24 w 69"/>
                <a:gd name="T101" fmla="*/ 68 h 77"/>
                <a:gd name="T102" fmla="*/ 24 w 69"/>
                <a:gd name="T103" fmla="*/ 68 h 77"/>
                <a:gd name="T104" fmla="*/ 23 w 69"/>
                <a:gd name="T105" fmla="*/ 6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9" h="77">
                  <a:moveTo>
                    <a:pt x="61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2"/>
                    <a:pt x="57" y="0"/>
                    <a:pt x="55" y="0"/>
                  </a:cubicBezTo>
                  <a:cubicBezTo>
                    <a:pt x="53" y="0"/>
                    <a:pt x="51" y="2"/>
                    <a:pt x="51" y="5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2"/>
                    <a:pt x="43" y="0"/>
                    <a:pt x="41" y="0"/>
                  </a:cubicBezTo>
                  <a:cubicBezTo>
                    <a:pt x="39" y="0"/>
                    <a:pt x="37" y="2"/>
                    <a:pt x="37" y="5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2"/>
                    <a:pt x="29" y="0"/>
                    <a:pt x="27" y="0"/>
                  </a:cubicBezTo>
                  <a:cubicBezTo>
                    <a:pt x="25" y="0"/>
                    <a:pt x="24" y="2"/>
                    <a:pt x="24" y="5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2"/>
                    <a:pt x="16" y="0"/>
                    <a:pt x="14" y="0"/>
                  </a:cubicBezTo>
                  <a:cubicBezTo>
                    <a:pt x="11" y="0"/>
                    <a:pt x="10" y="2"/>
                    <a:pt x="10" y="5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3" y="7"/>
                    <a:pt x="0" y="10"/>
                    <a:pt x="0" y="1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4"/>
                    <a:pt x="3" y="77"/>
                    <a:pt x="7" y="77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65" y="77"/>
                    <a:pt x="69" y="74"/>
                    <a:pt x="69" y="69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9" y="10"/>
                    <a:pt x="65" y="7"/>
                    <a:pt x="61" y="7"/>
                  </a:cubicBezTo>
                  <a:close/>
                  <a:moveTo>
                    <a:pt x="7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5"/>
                    <a:pt x="11" y="17"/>
                    <a:pt x="14" y="17"/>
                  </a:cubicBezTo>
                  <a:cubicBezTo>
                    <a:pt x="16" y="17"/>
                    <a:pt x="17" y="15"/>
                    <a:pt x="17" y="13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5"/>
                    <a:pt x="25" y="17"/>
                    <a:pt x="27" y="17"/>
                  </a:cubicBezTo>
                  <a:cubicBezTo>
                    <a:pt x="29" y="17"/>
                    <a:pt x="31" y="15"/>
                    <a:pt x="31" y="13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5"/>
                    <a:pt x="39" y="17"/>
                    <a:pt x="41" y="17"/>
                  </a:cubicBezTo>
                  <a:cubicBezTo>
                    <a:pt x="43" y="17"/>
                    <a:pt x="45" y="15"/>
                    <a:pt x="45" y="13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5"/>
                    <a:pt x="53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4" y="10"/>
                    <a:pt x="66" y="12"/>
                    <a:pt x="66" y="14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2"/>
                    <a:pt x="5" y="10"/>
                    <a:pt x="7" y="10"/>
                  </a:cubicBezTo>
                  <a:close/>
                  <a:moveTo>
                    <a:pt x="3" y="28"/>
                  </a:moveTo>
                  <a:cubicBezTo>
                    <a:pt x="66" y="28"/>
                    <a:pt x="66" y="28"/>
                    <a:pt x="66" y="28"/>
                  </a:cubicBezTo>
                  <a:cubicBezTo>
                    <a:pt x="66" y="69"/>
                    <a:pt x="66" y="69"/>
                    <a:pt x="66" y="69"/>
                  </a:cubicBezTo>
                  <a:cubicBezTo>
                    <a:pt x="66" y="72"/>
                    <a:pt x="64" y="74"/>
                    <a:pt x="61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5" y="74"/>
                    <a:pt x="3" y="72"/>
                    <a:pt x="3" y="69"/>
                  </a:cubicBezTo>
                  <a:lnTo>
                    <a:pt x="3" y="28"/>
                  </a:lnTo>
                  <a:close/>
                  <a:moveTo>
                    <a:pt x="34" y="39"/>
                  </a:moveTo>
                  <a:cubicBezTo>
                    <a:pt x="36" y="39"/>
                    <a:pt x="37" y="38"/>
                    <a:pt x="37" y="36"/>
                  </a:cubicBezTo>
                  <a:cubicBezTo>
                    <a:pt x="37" y="34"/>
                    <a:pt x="36" y="33"/>
                    <a:pt x="34" y="33"/>
                  </a:cubicBezTo>
                  <a:cubicBezTo>
                    <a:pt x="33" y="33"/>
                    <a:pt x="31" y="34"/>
                    <a:pt x="31" y="36"/>
                  </a:cubicBezTo>
                  <a:cubicBezTo>
                    <a:pt x="31" y="38"/>
                    <a:pt x="33" y="39"/>
                    <a:pt x="34" y="39"/>
                  </a:cubicBezTo>
                  <a:close/>
                  <a:moveTo>
                    <a:pt x="34" y="35"/>
                  </a:moveTo>
                  <a:cubicBezTo>
                    <a:pt x="35" y="35"/>
                    <a:pt x="35" y="36"/>
                    <a:pt x="35" y="36"/>
                  </a:cubicBezTo>
                  <a:cubicBezTo>
                    <a:pt x="35" y="36"/>
                    <a:pt x="35" y="37"/>
                    <a:pt x="34" y="37"/>
                  </a:cubicBezTo>
                  <a:cubicBezTo>
                    <a:pt x="34" y="37"/>
                    <a:pt x="33" y="36"/>
                    <a:pt x="33" y="36"/>
                  </a:cubicBezTo>
                  <a:cubicBezTo>
                    <a:pt x="33" y="36"/>
                    <a:pt x="34" y="35"/>
                    <a:pt x="34" y="35"/>
                  </a:cubicBezTo>
                  <a:close/>
                  <a:moveTo>
                    <a:pt x="44" y="39"/>
                  </a:moveTo>
                  <a:cubicBezTo>
                    <a:pt x="46" y="39"/>
                    <a:pt x="47" y="38"/>
                    <a:pt x="47" y="36"/>
                  </a:cubicBezTo>
                  <a:cubicBezTo>
                    <a:pt x="47" y="34"/>
                    <a:pt x="46" y="33"/>
                    <a:pt x="44" y="33"/>
                  </a:cubicBezTo>
                  <a:cubicBezTo>
                    <a:pt x="43" y="33"/>
                    <a:pt x="41" y="34"/>
                    <a:pt x="41" y="36"/>
                  </a:cubicBezTo>
                  <a:cubicBezTo>
                    <a:pt x="41" y="38"/>
                    <a:pt x="43" y="39"/>
                    <a:pt x="44" y="39"/>
                  </a:cubicBezTo>
                  <a:close/>
                  <a:moveTo>
                    <a:pt x="44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45" y="36"/>
                    <a:pt x="45" y="37"/>
                    <a:pt x="44" y="37"/>
                  </a:cubicBezTo>
                  <a:cubicBezTo>
                    <a:pt x="44" y="37"/>
                    <a:pt x="43" y="36"/>
                    <a:pt x="43" y="36"/>
                  </a:cubicBezTo>
                  <a:cubicBezTo>
                    <a:pt x="43" y="36"/>
                    <a:pt x="44" y="35"/>
                    <a:pt x="44" y="35"/>
                  </a:cubicBezTo>
                  <a:close/>
                  <a:moveTo>
                    <a:pt x="54" y="39"/>
                  </a:moveTo>
                  <a:cubicBezTo>
                    <a:pt x="56" y="39"/>
                    <a:pt x="57" y="38"/>
                    <a:pt x="57" y="36"/>
                  </a:cubicBezTo>
                  <a:cubicBezTo>
                    <a:pt x="57" y="34"/>
                    <a:pt x="56" y="33"/>
                    <a:pt x="54" y="33"/>
                  </a:cubicBezTo>
                  <a:cubicBezTo>
                    <a:pt x="52" y="33"/>
                    <a:pt x="51" y="34"/>
                    <a:pt x="51" y="36"/>
                  </a:cubicBezTo>
                  <a:cubicBezTo>
                    <a:pt x="51" y="38"/>
                    <a:pt x="52" y="39"/>
                    <a:pt x="54" y="39"/>
                  </a:cubicBezTo>
                  <a:close/>
                  <a:moveTo>
                    <a:pt x="54" y="35"/>
                  </a:moveTo>
                  <a:cubicBezTo>
                    <a:pt x="55" y="35"/>
                    <a:pt x="55" y="36"/>
                    <a:pt x="55" y="36"/>
                  </a:cubicBezTo>
                  <a:cubicBezTo>
                    <a:pt x="55" y="36"/>
                    <a:pt x="55" y="37"/>
                    <a:pt x="54" y="37"/>
                  </a:cubicBezTo>
                  <a:cubicBezTo>
                    <a:pt x="54" y="37"/>
                    <a:pt x="53" y="36"/>
                    <a:pt x="53" y="36"/>
                  </a:cubicBezTo>
                  <a:cubicBezTo>
                    <a:pt x="53" y="36"/>
                    <a:pt x="54" y="35"/>
                    <a:pt x="54" y="35"/>
                  </a:cubicBezTo>
                  <a:close/>
                  <a:moveTo>
                    <a:pt x="14" y="49"/>
                  </a:moveTo>
                  <a:cubicBezTo>
                    <a:pt x="16" y="49"/>
                    <a:pt x="17" y="47"/>
                    <a:pt x="17" y="46"/>
                  </a:cubicBezTo>
                  <a:cubicBezTo>
                    <a:pt x="17" y="44"/>
                    <a:pt x="16" y="43"/>
                    <a:pt x="14" y="43"/>
                  </a:cubicBezTo>
                  <a:cubicBezTo>
                    <a:pt x="13" y="43"/>
                    <a:pt x="11" y="44"/>
                    <a:pt x="11" y="46"/>
                  </a:cubicBezTo>
                  <a:cubicBezTo>
                    <a:pt x="11" y="47"/>
                    <a:pt x="13" y="49"/>
                    <a:pt x="14" y="49"/>
                  </a:cubicBezTo>
                  <a:close/>
                  <a:moveTo>
                    <a:pt x="14" y="45"/>
                  </a:moveTo>
                  <a:cubicBezTo>
                    <a:pt x="15" y="45"/>
                    <a:pt x="15" y="45"/>
                    <a:pt x="15" y="46"/>
                  </a:cubicBezTo>
                  <a:cubicBezTo>
                    <a:pt x="15" y="46"/>
                    <a:pt x="15" y="47"/>
                    <a:pt x="14" y="47"/>
                  </a:cubicBezTo>
                  <a:cubicBezTo>
                    <a:pt x="14" y="47"/>
                    <a:pt x="13" y="46"/>
                    <a:pt x="13" y="46"/>
                  </a:cubicBezTo>
                  <a:cubicBezTo>
                    <a:pt x="13" y="45"/>
                    <a:pt x="14" y="45"/>
                    <a:pt x="14" y="45"/>
                  </a:cubicBezTo>
                  <a:close/>
                  <a:moveTo>
                    <a:pt x="24" y="49"/>
                  </a:moveTo>
                  <a:cubicBezTo>
                    <a:pt x="26" y="49"/>
                    <a:pt x="27" y="47"/>
                    <a:pt x="27" y="46"/>
                  </a:cubicBezTo>
                  <a:cubicBezTo>
                    <a:pt x="27" y="44"/>
                    <a:pt x="26" y="43"/>
                    <a:pt x="24" y="43"/>
                  </a:cubicBezTo>
                  <a:cubicBezTo>
                    <a:pt x="23" y="43"/>
                    <a:pt x="21" y="44"/>
                    <a:pt x="21" y="46"/>
                  </a:cubicBezTo>
                  <a:cubicBezTo>
                    <a:pt x="21" y="47"/>
                    <a:pt x="23" y="49"/>
                    <a:pt x="24" y="49"/>
                  </a:cubicBezTo>
                  <a:close/>
                  <a:moveTo>
                    <a:pt x="24" y="45"/>
                  </a:moveTo>
                  <a:cubicBezTo>
                    <a:pt x="25" y="45"/>
                    <a:pt x="25" y="45"/>
                    <a:pt x="25" y="46"/>
                  </a:cubicBezTo>
                  <a:cubicBezTo>
                    <a:pt x="25" y="46"/>
                    <a:pt x="25" y="47"/>
                    <a:pt x="24" y="47"/>
                  </a:cubicBezTo>
                  <a:cubicBezTo>
                    <a:pt x="24" y="47"/>
                    <a:pt x="23" y="46"/>
                    <a:pt x="23" y="46"/>
                  </a:cubicBezTo>
                  <a:cubicBezTo>
                    <a:pt x="23" y="45"/>
                    <a:pt x="24" y="45"/>
                    <a:pt x="24" y="45"/>
                  </a:cubicBezTo>
                  <a:close/>
                  <a:moveTo>
                    <a:pt x="34" y="49"/>
                  </a:moveTo>
                  <a:cubicBezTo>
                    <a:pt x="36" y="49"/>
                    <a:pt x="37" y="47"/>
                    <a:pt x="37" y="46"/>
                  </a:cubicBezTo>
                  <a:cubicBezTo>
                    <a:pt x="37" y="44"/>
                    <a:pt x="36" y="43"/>
                    <a:pt x="34" y="43"/>
                  </a:cubicBezTo>
                  <a:cubicBezTo>
                    <a:pt x="33" y="43"/>
                    <a:pt x="31" y="44"/>
                    <a:pt x="31" y="46"/>
                  </a:cubicBezTo>
                  <a:cubicBezTo>
                    <a:pt x="31" y="47"/>
                    <a:pt x="33" y="49"/>
                    <a:pt x="34" y="49"/>
                  </a:cubicBezTo>
                  <a:close/>
                  <a:moveTo>
                    <a:pt x="34" y="45"/>
                  </a:moveTo>
                  <a:cubicBezTo>
                    <a:pt x="35" y="45"/>
                    <a:pt x="35" y="45"/>
                    <a:pt x="35" y="46"/>
                  </a:cubicBezTo>
                  <a:cubicBezTo>
                    <a:pt x="35" y="46"/>
                    <a:pt x="35" y="47"/>
                    <a:pt x="34" y="47"/>
                  </a:cubicBezTo>
                  <a:cubicBezTo>
                    <a:pt x="34" y="47"/>
                    <a:pt x="33" y="46"/>
                    <a:pt x="33" y="46"/>
                  </a:cubicBezTo>
                  <a:cubicBezTo>
                    <a:pt x="33" y="45"/>
                    <a:pt x="34" y="45"/>
                    <a:pt x="34" y="45"/>
                  </a:cubicBezTo>
                  <a:close/>
                  <a:moveTo>
                    <a:pt x="44" y="49"/>
                  </a:moveTo>
                  <a:cubicBezTo>
                    <a:pt x="46" y="49"/>
                    <a:pt x="47" y="47"/>
                    <a:pt x="47" y="46"/>
                  </a:cubicBezTo>
                  <a:cubicBezTo>
                    <a:pt x="47" y="44"/>
                    <a:pt x="46" y="43"/>
                    <a:pt x="44" y="43"/>
                  </a:cubicBezTo>
                  <a:cubicBezTo>
                    <a:pt x="43" y="43"/>
                    <a:pt x="41" y="44"/>
                    <a:pt x="41" y="46"/>
                  </a:cubicBezTo>
                  <a:cubicBezTo>
                    <a:pt x="41" y="47"/>
                    <a:pt x="43" y="49"/>
                    <a:pt x="44" y="49"/>
                  </a:cubicBezTo>
                  <a:close/>
                  <a:moveTo>
                    <a:pt x="44" y="45"/>
                  </a:moveTo>
                  <a:cubicBezTo>
                    <a:pt x="45" y="45"/>
                    <a:pt x="45" y="45"/>
                    <a:pt x="45" y="46"/>
                  </a:cubicBezTo>
                  <a:cubicBezTo>
                    <a:pt x="45" y="46"/>
                    <a:pt x="45" y="47"/>
                    <a:pt x="44" y="47"/>
                  </a:cubicBezTo>
                  <a:cubicBezTo>
                    <a:pt x="44" y="47"/>
                    <a:pt x="43" y="46"/>
                    <a:pt x="43" y="46"/>
                  </a:cubicBezTo>
                  <a:cubicBezTo>
                    <a:pt x="43" y="45"/>
                    <a:pt x="44" y="45"/>
                    <a:pt x="44" y="45"/>
                  </a:cubicBezTo>
                  <a:close/>
                  <a:moveTo>
                    <a:pt x="54" y="49"/>
                  </a:moveTo>
                  <a:cubicBezTo>
                    <a:pt x="56" y="49"/>
                    <a:pt x="57" y="47"/>
                    <a:pt x="57" y="46"/>
                  </a:cubicBezTo>
                  <a:cubicBezTo>
                    <a:pt x="57" y="44"/>
                    <a:pt x="56" y="43"/>
                    <a:pt x="54" y="43"/>
                  </a:cubicBezTo>
                  <a:cubicBezTo>
                    <a:pt x="52" y="43"/>
                    <a:pt x="51" y="44"/>
                    <a:pt x="51" y="46"/>
                  </a:cubicBezTo>
                  <a:cubicBezTo>
                    <a:pt x="51" y="47"/>
                    <a:pt x="52" y="49"/>
                    <a:pt x="54" y="49"/>
                  </a:cubicBezTo>
                  <a:close/>
                  <a:moveTo>
                    <a:pt x="54" y="45"/>
                  </a:moveTo>
                  <a:cubicBezTo>
                    <a:pt x="55" y="45"/>
                    <a:pt x="55" y="45"/>
                    <a:pt x="55" y="46"/>
                  </a:cubicBezTo>
                  <a:cubicBezTo>
                    <a:pt x="55" y="46"/>
                    <a:pt x="55" y="47"/>
                    <a:pt x="54" y="47"/>
                  </a:cubicBezTo>
                  <a:cubicBezTo>
                    <a:pt x="54" y="47"/>
                    <a:pt x="53" y="46"/>
                    <a:pt x="53" y="46"/>
                  </a:cubicBezTo>
                  <a:cubicBezTo>
                    <a:pt x="53" y="45"/>
                    <a:pt x="54" y="45"/>
                    <a:pt x="54" y="45"/>
                  </a:cubicBezTo>
                  <a:close/>
                  <a:moveTo>
                    <a:pt x="14" y="59"/>
                  </a:moveTo>
                  <a:cubicBezTo>
                    <a:pt x="16" y="59"/>
                    <a:pt x="17" y="57"/>
                    <a:pt x="17" y="56"/>
                  </a:cubicBezTo>
                  <a:cubicBezTo>
                    <a:pt x="17" y="54"/>
                    <a:pt x="16" y="53"/>
                    <a:pt x="14" y="53"/>
                  </a:cubicBezTo>
                  <a:cubicBezTo>
                    <a:pt x="13" y="53"/>
                    <a:pt x="11" y="54"/>
                    <a:pt x="11" y="56"/>
                  </a:cubicBezTo>
                  <a:cubicBezTo>
                    <a:pt x="11" y="57"/>
                    <a:pt x="13" y="59"/>
                    <a:pt x="14" y="59"/>
                  </a:cubicBezTo>
                  <a:close/>
                  <a:moveTo>
                    <a:pt x="14" y="55"/>
                  </a:moveTo>
                  <a:cubicBezTo>
                    <a:pt x="15" y="55"/>
                    <a:pt x="15" y="55"/>
                    <a:pt x="15" y="56"/>
                  </a:cubicBezTo>
                  <a:cubicBezTo>
                    <a:pt x="15" y="56"/>
                    <a:pt x="15" y="57"/>
                    <a:pt x="14" y="57"/>
                  </a:cubicBezTo>
                  <a:cubicBezTo>
                    <a:pt x="14" y="57"/>
                    <a:pt x="13" y="56"/>
                    <a:pt x="13" y="56"/>
                  </a:cubicBezTo>
                  <a:cubicBezTo>
                    <a:pt x="13" y="55"/>
                    <a:pt x="14" y="55"/>
                    <a:pt x="14" y="55"/>
                  </a:cubicBezTo>
                  <a:close/>
                  <a:moveTo>
                    <a:pt x="24" y="59"/>
                  </a:moveTo>
                  <a:cubicBezTo>
                    <a:pt x="26" y="59"/>
                    <a:pt x="27" y="57"/>
                    <a:pt x="27" y="56"/>
                  </a:cubicBezTo>
                  <a:cubicBezTo>
                    <a:pt x="27" y="54"/>
                    <a:pt x="26" y="53"/>
                    <a:pt x="24" y="53"/>
                  </a:cubicBezTo>
                  <a:cubicBezTo>
                    <a:pt x="23" y="53"/>
                    <a:pt x="21" y="54"/>
                    <a:pt x="21" y="56"/>
                  </a:cubicBezTo>
                  <a:cubicBezTo>
                    <a:pt x="21" y="57"/>
                    <a:pt x="23" y="59"/>
                    <a:pt x="24" y="59"/>
                  </a:cubicBezTo>
                  <a:close/>
                  <a:moveTo>
                    <a:pt x="24" y="55"/>
                  </a:moveTo>
                  <a:cubicBezTo>
                    <a:pt x="25" y="55"/>
                    <a:pt x="25" y="55"/>
                    <a:pt x="25" y="56"/>
                  </a:cubicBezTo>
                  <a:cubicBezTo>
                    <a:pt x="25" y="56"/>
                    <a:pt x="25" y="57"/>
                    <a:pt x="24" y="57"/>
                  </a:cubicBezTo>
                  <a:cubicBezTo>
                    <a:pt x="24" y="57"/>
                    <a:pt x="23" y="56"/>
                    <a:pt x="23" y="56"/>
                  </a:cubicBezTo>
                  <a:cubicBezTo>
                    <a:pt x="23" y="55"/>
                    <a:pt x="24" y="55"/>
                    <a:pt x="24" y="55"/>
                  </a:cubicBezTo>
                  <a:close/>
                  <a:moveTo>
                    <a:pt x="34" y="59"/>
                  </a:moveTo>
                  <a:cubicBezTo>
                    <a:pt x="36" y="59"/>
                    <a:pt x="37" y="57"/>
                    <a:pt x="37" y="56"/>
                  </a:cubicBezTo>
                  <a:cubicBezTo>
                    <a:pt x="37" y="54"/>
                    <a:pt x="36" y="53"/>
                    <a:pt x="34" y="53"/>
                  </a:cubicBezTo>
                  <a:cubicBezTo>
                    <a:pt x="33" y="53"/>
                    <a:pt x="31" y="54"/>
                    <a:pt x="31" y="56"/>
                  </a:cubicBezTo>
                  <a:cubicBezTo>
                    <a:pt x="31" y="57"/>
                    <a:pt x="33" y="59"/>
                    <a:pt x="34" y="59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6"/>
                  </a:cubicBezTo>
                  <a:cubicBezTo>
                    <a:pt x="35" y="56"/>
                    <a:pt x="35" y="57"/>
                    <a:pt x="34" y="57"/>
                  </a:cubicBezTo>
                  <a:cubicBezTo>
                    <a:pt x="34" y="57"/>
                    <a:pt x="33" y="56"/>
                    <a:pt x="33" y="56"/>
                  </a:cubicBezTo>
                  <a:cubicBezTo>
                    <a:pt x="33" y="55"/>
                    <a:pt x="34" y="55"/>
                    <a:pt x="34" y="55"/>
                  </a:cubicBezTo>
                  <a:close/>
                  <a:moveTo>
                    <a:pt x="44" y="59"/>
                  </a:moveTo>
                  <a:cubicBezTo>
                    <a:pt x="46" y="59"/>
                    <a:pt x="47" y="57"/>
                    <a:pt x="47" y="56"/>
                  </a:cubicBezTo>
                  <a:cubicBezTo>
                    <a:pt x="47" y="54"/>
                    <a:pt x="46" y="53"/>
                    <a:pt x="44" y="53"/>
                  </a:cubicBezTo>
                  <a:cubicBezTo>
                    <a:pt x="43" y="53"/>
                    <a:pt x="41" y="54"/>
                    <a:pt x="41" y="56"/>
                  </a:cubicBezTo>
                  <a:cubicBezTo>
                    <a:pt x="41" y="57"/>
                    <a:pt x="43" y="59"/>
                    <a:pt x="44" y="59"/>
                  </a:cubicBezTo>
                  <a:close/>
                  <a:moveTo>
                    <a:pt x="44" y="55"/>
                  </a:moveTo>
                  <a:cubicBezTo>
                    <a:pt x="45" y="55"/>
                    <a:pt x="45" y="55"/>
                    <a:pt x="45" y="56"/>
                  </a:cubicBezTo>
                  <a:cubicBezTo>
                    <a:pt x="45" y="56"/>
                    <a:pt x="45" y="57"/>
                    <a:pt x="44" y="57"/>
                  </a:cubicBezTo>
                  <a:cubicBezTo>
                    <a:pt x="44" y="57"/>
                    <a:pt x="43" y="56"/>
                    <a:pt x="43" y="56"/>
                  </a:cubicBezTo>
                  <a:cubicBezTo>
                    <a:pt x="43" y="55"/>
                    <a:pt x="44" y="55"/>
                    <a:pt x="44" y="55"/>
                  </a:cubicBezTo>
                  <a:close/>
                  <a:moveTo>
                    <a:pt x="54" y="59"/>
                  </a:moveTo>
                  <a:cubicBezTo>
                    <a:pt x="56" y="59"/>
                    <a:pt x="57" y="57"/>
                    <a:pt x="57" y="56"/>
                  </a:cubicBezTo>
                  <a:cubicBezTo>
                    <a:pt x="57" y="54"/>
                    <a:pt x="56" y="53"/>
                    <a:pt x="54" y="53"/>
                  </a:cubicBezTo>
                  <a:cubicBezTo>
                    <a:pt x="52" y="53"/>
                    <a:pt x="51" y="54"/>
                    <a:pt x="51" y="56"/>
                  </a:cubicBezTo>
                  <a:cubicBezTo>
                    <a:pt x="51" y="57"/>
                    <a:pt x="52" y="59"/>
                    <a:pt x="54" y="59"/>
                  </a:cubicBezTo>
                  <a:close/>
                  <a:moveTo>
                    <a:pt x="54" y="55"/>
                  </a:moveTo>
                  <a:cubicBezTo>
                    <a:pt x="55" y="55"/>
                    <a:pt x="55" y="55"/>
                    <a:pt x="55" y="56"/>
                  </a:cubicBezTo>
                  <a:cubicBezTo>
                    <a:pt x="55" y="56"/>
                    <a:pt x="55" y="57"/>
                    <a:pt x="54" y="57"/>
                  </a:cubicBezTo>
                  <a:cubicBezTo>
                    <a:pt x="54" y="57"/>
                    <a:pt x="53" y="56"/>
                    <a:pt x="53" y="56"/>
                  </a:cubicBezTo>
                  <a:cubicBezTo>
                    <a:pt x="53" y="55"/>
                    <a:pt x="54" y="55"/>
                    <a:pt x="54" y="55"/>
                  </a:cubicBezTo>
                  <a:close/>
                  <a:moveTo>
                    <a:pt x="14" y="68"/>
                  </a:moveTo>
                  <a:cubicBezTo>
                    <a:pt x="16" y="68"/>
                    <a:pt x="17" y="67"/>
                    <a:pt x="17" y="65"/>
                  </a:cubicBezTo>
                  <a:cubicBezTo>
                    <a:pt x="17" y="64"/>
                    <a:pt x="16" y="63"/>
                    <a:pt x="14" y="63"/>
                  </a:cubicBezTo>
                  <a:cubicBezTo>
                    <a:pt x="13" y="63"/>
                    <a:pt x="11" y="64"/>
                    <a:pt x="11" y="65"/>
                  </a:cubicBezTo>
                  <a:cubicBezTo>
                    <a:pt x="11" y="67"/>
                    <a:pt x="13" y="68"/>
                    <a:pt x="14" y="68"/>
                  </a:cubicBezTo>
                  <a:close/>
                  <a:moveTo>
                    <a:pt x="14" y="65"/>
                  </a:moveTo>
                  <a:cubicBezTo>
                    <a:pt x="15" y="65"/>
                    <a:pt x="15" y="65"/>
                    <a:pt x="15" y="65"/>
                  </a:cubicBezTo>
                  <a:cubicBezTo>
                    <a:pt x="15" y="66"/>
                    <a:pt x="15" y="66"/>
                    <a:pt x="14" y="66"/>
                  </a:cubicBezTo>
                  <a:cubicBezTo>
                    <a:pt x="14" y="66"/>
                    <a:pt x="13" y="66"/>
                    <a:pt x="13" y="65"/>
                  </a:cubicBezTo>
                  <a:cubicBezTo>
                    <a:pt x="13" y="65"/>
                    <a:pt x="14" y="65"/>
                    <a:pt x="14" y="65"/>
                  </a:cubicBezTo>
                  <a:close/>
                  <a:moveTo>
                    <a:pt x="24" y="68"/>
                  </a:moveTo>
                  <a:cubicBezTo>
                    <a:pt x="26" y="68"/>
                    <a:pt x="27" y="67"/>
                    <a:pt x="27" y="65"/>
                  </a:cubicBezTo>
                  <a:cubicBezTo>
                    <a:pt x="27" y="64"/>
                    <a:pt x="26" y="63"/>
                    <a:pt x="24" y="63"/>
                  </a:cubicBezTo>
                  <a:cubicBezTo>
                    <a:pt x="23" y="63"/>
                    <a:pt x="21" y="64"/>
                    <a:pt x="21" y="65"/>
                  </a:cubicBezTo>
                  <a:cubicBezTo>
                    <a:pt x="21" y="67"/>
                    <a:pt x="23" y="68"/>
                    <a:pt x="24" y="68"/>
                  </a:cubicBezTo>
                  <a:close/>
                  <a:moveTo>
                    <a:pt x="24" y="65"/>
                  </a:moveTo>
                  <a:cubicBezTo>
                    <a:pt x="25" y="65"/>
                    <a:pt x="25" y="65"/>
                    <a:pt x="25" y="65"/>
                  </a:cubicBezTo>
                  <a:cubicBezTo>
                    <a:pt x="25" y="66"/>
                    <a:pt x="25" y="66"/>
                    <a:pt x="24" y="66"/>
                  </a:cubicBezTo>
                  <a:cubicBezTo>
                    <a:pt x="24" y="66"/>
                    <a:pt x="23" y="66"/>
                    <a:pt x="23" y="65"/>
                  </a:cubicBezTo>
                  <a:cubicBezTo>
                    <a:pt x="23" y="65"/>
                    <a:pt x="24" y="65"/>
                    <a:pt x="24" y="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82" name="Freeform 60"/>
            <p:cNvSpPr>
              <a:spLocks noEditPoints="1"/>
            </p:cNvSpPr>
            <p:nvPr/>
          </p:nvSpPr>
          <p:spPr bwMode="auto">
            <a:xfrm>
              <a:off x="5007514" y="1797752"/>
              <a:ext cx="299924" cy="195603"/>
            </a:xfrm>
            <a:custGeom>
              <a:avLst/>
              <a:gdLst>
                <a:gd name="T0" fmla="*/ 28 w 77"/>
                <a:gd name="T1" fmla="*/ 2 h 48"/>
                <a:gd name="T2" fmla="*/ 10 w 77"/>
                <a:gd name="T3" fmla="*/ 9 h 48"/>
                <a:gd name="T4" fmla="*/ 0 w 77"/>
                <a:gd name="T5" fmla="*/ 34 h 48"/>
                <a:gd name="T6" fmla="*/ 9 w 77"/>
                <a:gd name="T7" fmla="*/ 42 h 48"/>
                <a:gd name="T8" fmla="*/ 10 w 77"/>
                <a:gd name="T9" fmla="*/ 44 h 48"/>
                <a:gd name="T10" fmla="*/ 11 w 77"/>
                <a:gd name="T11" fmla="*/ 46 h 48"/>
                <a:gd name="T12" fmla="*/ 13 w 77"/>
                <a:gd name="T13" fmla="*/ 47 h 48"/>
                <a:gd name="T14" fmla="*/ 15 w 77"/>
                <a:gd name="T15" fmla="*/ 48 h 48"/>
                <a:gd name="T16" fmla="*/ 19 w 77"/>
                <a:gd name="T17" fmla="*/ 48 h 48"/>
                <a:gd name="T18" fmla="*/ 21 w 77"/>
                <a:gd name="T19" fmla="*/ 47 h 48"/>
                <a:gd name="T20" fmla="*/ 23 w 77"/>
                <a:gd name="T21" fmla="*/ 46 h 48"/>
                <a:gd name="T22" fmla="*/ 25 w 77"/>
                <a:gd name="T23" fmla="*/ 43 h 48"/>
                <a:gd name="T24" fmla="*/ 49 w 77"/>
                <a:gd name="T25" fmla="*/ 42 h 48"/>
                <a:gd name="T26" fmla="*/ 50 w 77"/>
                <a:gd name="T27" fmla="*/ 44 h 48"/>
                <a:gd name="T28" fmla="*/ 52 w 77"/>
                <a:gd name="T29" fmla="*/ 46 h 48"/>
                <a:gd name="T30" fmla="*/ 54 w 77"/>
                <a:gd name="T31" fmla="*/ 47 h 48"/>
                <a:gd name="T32" fmla="*/ 56 w 77"/>
                <a:gd name="T33" fmla="*/ 48 h 48"/>
                <a:gd name="T34" fmla="*/ 60 w 77"/>
                <a:gd name="T35" fmla="*/ 48 h 48"/>
                <a:gd name="T36" fmla="*/ 62 w 77"/>
                <a:gd name="T37" fmla="*/ 47 h 48"/>
                <a:gd name="T38" fmla="*/ 64 w 77"/>
                <a:gd name="T39" fmla="*/ 46 h 48"/>
                <a:gd name="T40" fmla="*/ 65 w 77"/>
                <a:gd name="T41" fmla="*/ 43 h 48"/>
                <a:gd name="T42" fmla="*/ 75 w 77"/>
                <a:gd name="T43" fmla="*/ 42 h 48"/>
                <a:gd name="T44" fmla="*/ 77 w 77"/>
                <a:gd name="T45" fmla="*/ 2 h 48"/>
                <a:gd name="T46" fmla="*/ 3 w 77"/>
                <a:gd name="T47" fmla="*/ 39 h 48"/>
                <a:gd name="T48" fmla="*/ 10 w 77"/>
                <a:gd name="T49" fmla="*/ 35 h 48"/>
                <a:gd name="T50" fmla="*/ 21 w 77"/>
                <a:gd name="T51" fmla="*/ 42 h 48"/>
                <a:gd name="T52" fmla="*/ 19 w 77"/>
                <a:gd name="T53" fmla="*/ 43 h 48"/>
                <a:gd name="T54" fmla="*/ 15 w 77"/>
                <a:gd name="T55" fmla="*/ 44 h 48"/>
                <a:gd name="T56" fmla="*/ 13 w 77"/>
                <a:gd name="T57" fmla="*/ 42 h 48"/>
                <a:gd name="T58" fmla="*/ 12 w 77"/>
                <a:gd name="T59" fmla="*/ 40 h 48"/>
                <a:gd name="T60" fmla="*/ 14 w 77"/>
                <a:gd name="T61" fmla="*/ 36 h 48"/>
                <a:gd name="T62" fmla="*/ 17 w 77"/>
                <a:gd name="T63" fmla="*/ 35 h 48"/>
                <a:gd name="T64" fmla="*/ 20 w 77"/>
                <a:gd name="T65" fmla="*/ 36 h 48"/>
                <a:gd name="T66" fmla="*/ 21 w 77"/>
                <a:gd name="T67" fmla="*/ 40 h 48"/>
                <a:gd name="T68" fmla="*/ 17 w 77"/>
                <a:gd name="T69" fmla="*/ 31 h 48"/>
                <a:gd name="T70" fmla="*/ 3 w 77"/>
                <a:gd name="T71" fmla="*/ 32 h 48"/>
                <a:gd name="T72" fmla="*/ 11 w 77"/>
                <a:gd name="T73" fmla="*/ 12 h 48"/>
                <a:gd name="T74" fmla="*/ 29 w 77"/>
                <a:gd name="T75" fmla="*/ 12 h 48"/>
                <a:gd name="T76" fmla="*/ 22 w 77"/>
                <a:gd name="T77" fmla="*/ 33 h 48"/>
                <a:gd name="T78" fmla="*/ 24 w 77"/>
                <a:gd name="T79" fmla="*/ 35 h 48"/>
                <a:gd name="T80" fmla="*/ 50 w 77"/>
                <a:gd name="T81" fmla="*/ 35 h 48"/>
                <a:gd name="T82" fmla="*/ 61 w 77"/>
                <a:gd name="T83" fmla="*/ 42 h 48"/>
                <a:gd name="T84" fmla="*/ 60 w 77"/>
                <a:gd name="T85" fmla="*/ 43 h 48"/>
                <a:gd name="T86" fmla="*/ 56 w 77"/>
                <a:gd name="T87" fmla="*/ 44 h 48"/>
                <a:gd name="T88" fmla="*/ 54 w 77"/>
                <a:gd name="T89" fmla="*/ 42 h 48"/>
                <a:gd name="T90" fmla="*/ 53 w 77"/>
                <a:gd name="T91" fmla="*/ 40 h 48"/>
                <a:gd name="T92" fmla="*/ 55 w 77"/>
                <a:gd name="T93" fmla="*/ 36 h 48"/>
                <a:gd name="T94" fmla="*/ 58 w 77"/>
                <a:gd name="T95" fmla="*/ 35 h 48"/>
                <a:gd name="T96" fmla="*/ 60 w 77"/>
                <a:gd name="T97" fmla="*/ 36 h 48"/>
                <a:gd name="T98" fmla="*/ 62 w 77"/>
                <a:gd name="T99" fmla="*/ 40 h 48"/>
                <a:gd name="T100" fmla="*/ 66 w 77"/>
                <a:gd name="T101" fmla="*/ 39 h 48"/>
                <a:gd name="T102" fmla="*/ 74 w 77"/>
                <a:gd name="T103" fmla="*/ 39 h 48"/>
                <a:gd name="T104" fmla="*/ 12 w 77"/>
                <a:gd name="T105" fmla="*/ 14 h 48"/>
                <a:gd name="T106" fmla="*/ 7 w 77"/>
                <a:gd name="T107" fmla="*/ 25 h 48"/>
                <a:gd name="T108" fmla="*/ 27 w 77"/>
                <a:gd name="T109" fmla="*/ 14 h 48"/>
                <a:gd name="T110" fmla="*/ 8 w 77"/>
                <a:gd name="T111" fmla="*/ 23 h 48"/>
                <a:gd name="T112" fmla="*/ 25 w 77"/>
                <a:gd name="T113" fmla="*/ 23 h 48"/>
                <a:gd name="T114" fmla="*/ 14 w 77"/>
                <a:gd name="T115" fmla="*/ 29 h 48"/>
                <a:gd name="T116" fmla="*/ 17 w 77"/>
                <a:gd name="T117" fmla="*/ 2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7" h="48">
                  <a:moveTo>
                    <a:pt x="75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29" y="0"/>
                    <a:pt x="28" y="1"/>
                    <a:pt x="28" y="2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0" y="8"/>
                    <a:pt x="10" y="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1"/>
                    <a:pt x="1" y="42"/>
                    <a:pt x="2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3"/>
                    <a:pt x="9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4"/>
                    <a:pt x="10" y="44"/>
                    <a:pt x="10" y="44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1" y="45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1" y="46"/>
                    <a:pt x="12" y="46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4" y="48"/>
                    <a:pt x="14" y="48"/>
                  </a:cubicBezTo>
                  <a:cubicBezTo>
                    <a:pt x="14" y="48"/>
                    <a:pt x="14" y="48"/>
                    <a:pt x="15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6" y="48"/>
                    <a:pt x="16" y="48"/>
                    <a:pt x="17" y="48"/>
                  </a:cubicBezTo>
                  <a:cubicBezTo>
                    <a:pt x="17" y="48"/>
                    <a:pt x="18" y="48"/>
                    <a:pt x="19" y="48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8"/>
                    <a:pt x="20" y="48"/>
                    <a:pt x="20" y="48"/>
                  </a:cubicBezTo>
                  <a:cubicBezTo>
                    <a:pt x="20" y="48"/>
                    <a:pt x="20" y="48"/>
                    <a:pt x="21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5"/>
                    <a:pt x="24" y="45"/>
                    <a:pt x="24" y="45"/>
                  </a:cubicBezTo>
                  <a:cubicBezTo>
                    <a:pt x="24" y="45"/>
                    <a:pt x="24" y="45"/>
                    <a:pt x="24" y="44"/>
                  </a:cubicBezTo>
                  <a:cubicBezTo>
                    <a:pt x="24" y="44"/>
                    <a:pt x="25" y="44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2"/>
                    <a:pt x="25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2"/>
                    <a:pt x="49" y="43"/>
                    <a:pt x="50" y="43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51" y="45"/>
                    <a:pt x="51" y="45"/>
                    <a:pt x="51" y="46"/>
                  </a:cubicBezTo>
                  <a:cubicBezTo>
                    <a:pt x="52" y="46"/>
                    <a:pt x="52" y="46"/>
                    <a:pt x="52" y="46"/>
                  </a:cubicBezTo>
                  <a:cubicBezTo>
                    <a:pt x="52" y="46"/>
                    <a:pt x="52" y="46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4" y="47"/>
                    <a:pt x="54" y="47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56" y="48"/>
                    <a:pt x="57" y="48"/>
                    <a:pt x="58" y="48"/>
                  </a:cubicBezTo>
                  <a:cubicBezTo>
                    <a:pt x="58" y="48"/>
                    <a:pt x="59" y="48"/>
                    <a:pt x="59" y="48"/>
                  </a:cubicBezTo>
                  <a:cubicBezTo>
                    <a:pt x="59" y="48"/>
                    <a:pt x="59" y="48"/>
                    <a:pt x="60" y="48"/>
                  </a:cubicBezTo>
                  <a:cubicBezTo>
                    <a:pt x="60" y="48"/>
                    <a:pt x="60" y="48"/>
                    <a:pt x="61" y="48"/>
                  </a:cubicBezTo>
                  <a:cubicBezTo>
                    <a:pt x="61" y="48"/>
                    <a:pt x="61" y="48"/>
                    <a:pt x="61" y="47"/>
                  </a:cubicBezTo>
                  <a:cubicBezTo>
                    <a:pt x="61" y="47"/>
                    <a:pt x="62" y="47"/>
                    <a:pt x="62" y="47"/>
                  </a:cubicBezTo>
                  <a:cubicBezTo>
                    <a:pt x="62" y="47"/>
                    <a:pt x="62" y="47"/>
                    <a:pt x="63" y="47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63" y="46"/>
                    <a:pt x="64" y="46"/>
                    <a:pt x="64" y="46"/>
                  </a:cubicBezTo>
                  <a:cubicBezTo>
                    <a:pt x="64" y="45"/>
                    <a:pt x="64" y="45"/>
                    <a:pt x="64" y="45"/>
                  </a:cubicBezTo>
                  <a:cubicBezTo>
                    <a:pt x="64" y="45"/>
                    <a:pt x="65" y="45"/>
                    <a:pt x="65" y="44"/>
                  </a:cubicBezTo>
                  <a:cubicBezTo>
                    <a:pt x="65" y="44"/>
                    <a:pt x="65" y="44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2"/>
                    <a:pt x="66" y="42"/>
                  </a:cubicBezTo>
                  <a:cubicBezTo>
                    <a:pt x="75" y="42"/>
                    <a:pt x="75" y="42"/>
                    <a:pt x="75" y="42"/>
                  </a:cubicBezTo>
                  <a:cubicBezTo>
                    <a:pt x="76" y="42"/>
                    <a:pt x="77" y="41"/>
                    <a:pt x="77" y="40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7" y="1"/>
                    <a:pt x="76" y="0"/>
                    <a:pt x="75" y="0"/>
                  </a:cubicBezTo>
                  <a:close/>
                  <a:moveTo>
                    <a:pt x="8" y="39"/>
                  </a:moveTo>
                  <a:cubicBezTo>
                    <a:pt x="3" y="39"/>
                    <a:pt x="3" y="39"/>
                    <a:pt x="3" y="39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9" y="36"/>
                    <a:pt x="9" y="37"/>
                    <a:pt x="8" y="39"/>
                  </a:cubicBezTo>
                  <a:close/>
                  <a:moveTo>
                    <a:pt x="21" y="41"/>
                  </a:moveTo>
                  <a:cubicBezTo>
                    <a:pt x="21" y="41"/>
                    <a:pt x="21" y="42"/>
                    <a:pt x="21" y="42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19" y="43"/>
                    <a:pt x="19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7" y="44"/>
                    <a:pt x="17" y="44"/>
                  </a:cubicBezTo>
                  <a:cubicBezTo>
                    <a:pt x="16" y="44"/>
                    <a:pt x="16" y="44"/>
                    <a:pt x="15" y="44"/>
                  </a:cubicBezTo>
                  <a:cubicBezTo>
                    <a:pt x="15" y="44"/>
                    <a:pt x="15" y="44"/>
                    <a:pt x="15" y="43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4" y="43"/>
                    <a:pt x="13" y="43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1"/>
                    <a:pt x="13" y="41"/>
                  </a:cubicBezTo>
                  <a:cubicBezTo>
                    <a:pt x="13" y="40"/>
                    <a:pt x="12" y="40"/>
                    <a:pt x="12" y="40"/>
                  </a:cubicBezTo>
                  <a:cubicBezTo>
                    <a:pt x="12" y="39"/>
                    <a:pt x="13" y="38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4" y="37"/>
                    <a:pt x="14" y="36"/>
                  </a:cubicBezTo>
                  <a:cubicBezTo>
                    <a:pt x="14" y="36"/>
                    <a:pt x="14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5"/>
                    <a:pt x="16" y="35"/>
                    <a:pt x="17" y="35"/>
                  </a:cubicBezTo>
                  <a:cubicBezTo>
                    <a:pt x="17" y="35"/>
                    <a:pt x="18" y="35"/>
                    <a:pt x="19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20" y="36"/>
                    <a:pt x="20" y="36"/>
                  </a:cubicBezTo>
                  <a:cubicBezTo>
                    <a:pt x="20" y="37"/>
                    <a:pt x="20" y="37"/>
                    <a:pt x="21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8"/>
                    <a:pt x="21" y="39"/>
                    <a:pt x="21" y="40"/>
                  </a:cubicBezTo>
                  <a:cubicBezTo>
                    <a:pt x="21" y="40"/>
                    <a:pt x="21" y="40"/>
                    <a:pt x="21" y="41"/>
                  </a:cubicBezTo>
                  <a:close/>
                  <a:moveTo>
                    <a:pt x="22" y="33"/>
                  </a:moveTo>
                  <a:cubicBezTo>
                    <a:pt x="21" y="32"/>
                    <a:pt x="19" y="31"/>
                    <a:pt x="17" y="31"/>
                  </a:cubicBezTo>
                  <a:cubicBezTo>
                    <a:pt x="15" y="31"/>
                    <a:pt x="13" y="32"/>
                    <a:pt x="1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3" y="33"/>
                    <a:pt x="3" y="33"/>
                    <a:pt x="3" y="32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3" y="24"/>
                    <a:pt x="3" y="23"/>
                    <a:pt x="4" y="2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2" y="11"/>
                    <a:pt x="13" y="11"/>
                    <a:pt x="13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9" y="11"/>
                    <a:pt x="29" y="1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3"/>
                    <a:pt x="28" y="33"/>
                    <a:pt x="28" y="33"/>
                  </a:cubicBezTo>
                  <a:lnTo>
                    <a:pt x="22" y="33"/>
                  </a:lnTo>
                  <a:close/>
                  <a:moveTo>
                    <a:pt x="49" y="39"/>
                  </a:moveTo>
                  <a:cubicBezTo>
                    <a:pt x="25" y="39"/>
                    <a:pt x="25" y="39"/>
                    <a:pt x="25" y="39"/>
                  </a:cubicBezTo>
                  <a:cubicBezTo>
                    <a:pt x="25" y="37"/>
                    <a:pt x="25" y="36"/>
                    <a:pt x="24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6"/>
                    <a:pt x="49" y="37"/>
                    <a:pt x="49" y="39"/>
                  </a:cubicBezTo>
                  <a:close/>
                  <a:moveTo>
                    <a:pt x="62" y="41"/>
                  </a:moveTo>
                  <a:cubicBezTo>
                    <a:pt x="62" y="41"/>
                    <a:pt x="62" y="42"/>
                    <a:pt x="61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61" y="43"/>
                    <a:pt x="61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4"/>
                    <a:pt x="59" y="44"/>
                    <a:pt x="59" y="44"/>
                  </a:cubicBezTo>
                  <a:cubicBezTo>
                    <a:pt x="59" y="44"/>
                    <a:pt x="58" y="44"/>
                    <a:pt x="58" y="44"/>
                  </a:cubicBezTo>
                  <a:cubicBezTo>
                    <a:pt x="57" y="44"/>
                    <a:pt x="56" y="44"/>
                    <a:pt x="56" y="44"/>
                  </a:cubicBezTo>
                  <a:cubicBezTo>
                    <a:pt x="56" y="44"/>
                    <a:pt x="55" y="44"/>
                    <a:pt x="55" y="43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54" y="43"/>
                    <a:pt x="54" y="43"/>
                    <a:pt x="54" y="42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2"/>
                    <a:pt x="53" y="41"/>
                    <a:pt x="53" y="41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39"/>
                    <a:pt x="53" y="38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5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6" y="36"/>
                    <a:pt x="56" y="36"/>
                  </a:cubicBezTo>
                  <a:cubicBezTo>
                    <a:pt x="56" y="35"/>
                    <a:pt x="57" y="35"/>
                    <a:pt x="58" y="35"/>
                  </a:cubicBezTo>
                  <a:cubicBezTo>
                    <a:pt x="58" y="35"/>
                    <a:pt x="59" y="35"/>
                    <a:pt x="59" y="36"/>
                  </a:cubicBezTo>
                  <a:cubicBezTo>
                    <a:pt x="59" y="36"/>
                    <a:pt x="60" y="36"/>
                    <a:pt x="60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2" y="38"/>
                    <a:pt x="62" y="39"/>
                    <a:pt x="62" y="40"/>
                  </a:cubicBezTo>
                  <a:cubicBezTo>
                    <a:pt x="62" y="40"/>
                    <a:pt x="62" y="40"/>
                    <a:pt x="62" y="41"/>
                  </a:cubicBezTo>
                  <a:close/>
                  <a:moveTo>
                    <a:pt x="74" y="39"/>
                  </a:moveTo>
                  <a:cubicBezTo>
                    <a:pt x="66" y="39"/>
                    <a:pt x="66" y="39"/>
                    <a:pt x="66" y="39"/>
                  </a:cubicBezTo>
                  <a:cubicBezTo>
                    <a:pt x="66" y="37"/>
                    <a:pt x="65" y="36"/>
                    <a:pt x="65" y="35"/>
                  </a:cubicBezTo>
                  <a:cubicBezTo>
                    <a:pt x="74" y="35"/>
                    <a:pt x="74" y="35"/>
                    <a:pt x="74" y="35"/>
                  </a:cubicBezTo>
                  <a:lnTo>
                    <a:pt x="74" y="39"/>
                  </a:lnTo>
                  <a:close/>
                  <a:moveTo>
                    <a:pt x="26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4"/>
                    <a:pt x="12" y="14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5" y="24"/>
                    <a:pt x="5" y="24"/>
                    <a:pt x="6" y="24"/>
                  </a:cubicBezTo>
                  <a:cubicBezTo>
                    <a:pt x="6" y="25"/>
                    <a:pt x="6" y="25"/>
                    <a:pt x="7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7" y="25"/>
                    <a:pt x="27" y="2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7" y="14"/>
                    <a:pt x="26" y="13"/>
                    <a:pt x="26" y="13"/>
                  </a:cubicBezTo>
                  <a:close/>
                  <a:moveTo>
                    <a:pt x="25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5" y="15"/>
                    <a:pt x="25" y="15"/>
                    <a:pt x="25" y="15"/>
                  </a:cubicBezTo>
                  <a:lnTo>
                    <a:pt x="25" y="23"/>
                  </a:lnTo>
                  <a:close/>
                  <a:moveTo>
                    <a:pt x="18" y="28"/>
                  </a:moveTo>
                  <a:cubicBezTo>
                    <a:pt x="18" y="28"/>
                    <a:pt x="18" y="29"/>
                    <a:pt x="17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29"/>
                    <a:pt x="13" y="28"/>
                    <a:pt x="13" y="28"/>
                  </a:cubicBezTo>
                  <a:cubicBezTo>
                    <a:pt x="13" y="27"/>
                    <a:pt x="13" y="27"/>
                    <a:pt x="14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83" name="Freeform 60"/>
            <p:cNvSpPr>
              <a:spLocks noEditPoints="1"/>
            </p:cNvSpPr>
            <p:nvPr/>
          </p:nvSpPr>
          <p:spPr bwMode="auto">
            <a:xfrm>
              <a:off x="3668030" y="4983937"/>
              <a:ext cx="299924" cy="195603"/>
            </a:xfrm>
            <a:custGeom>
              <a:avLst/>
              <a:gdLst>
                <a:gd name="T0" fmla="*/ 28 w 77"/>
                <a:gd name="T1" fmla="*/ 2 h 48"/>
                <a:gd name="T2" fmla="*/ 10 w 77"/>
                <a:gd name="T3" fmla="*/ 9 h 48"/>
                <a:gd name="T4" fmla="*/ 0 w 77"/>
                <a:gd name="T5" fmla="*/ 34 h 48"/>
                <a:gd name="T6" fmla="*/ 9 w 77"/>
                <a:gd name="T7" fmla="*/ 42 h 48"/>
                <a:gd name="T8" fmla="*/ 10 w 77"/>
                <a:gd name="T9" fmla="*/ 44 h 48"/>
                <a:gd name="T10" fmla="*/ 11 w 77"/>
                <a:gd name="T11" fmla="*/ 46 h 48"/>
                <a:gd name="T12" fmla="*/ 13 w 77"/>
                <a:gd name="T13" fmla="*/ 47 h 48"/>
                <a:gd name="T14" fmla="*/ 15 w 77"/>
                <a:gd name="T15" fmla="*/ 48 h 48"/>
                <a:gd name="T16" fmla="*/ 19 w 77"/>
                <a:gd name="T17" fmla="*/ 48 h 48"/>
                <a:gd name="T18" fmla="*/ 21 w 77"/>
                <a:gd name="T19" fmla="*/ 47 h 48"/>
                <a:gd name="T20" fmla="*/ 23 w 77"/>
                <a:gd name="T21" fmla="*/ 46 h 48"/>
                <a:gd name="T22" fmla="*/ 25 w 77"/>
                <a:gd name="T23" fmla="*/ 43 h 48"/>
                <a:gd name="T24" fmla="*/ 49 w 77"/>
                <a:gd name="T25" fmla="*/ 42 h 48"/>
                <a:gd name="T26" fmla="*/ 50 w 77"/>
                <a:gd name="T27" fmla="*/ 44 h 48"/>
                <a:gd name="T28" fmla="*/ 52 w 77"/>
                <a:gd name="T29" fmla="*/ 46 h 48"/>
                <a:gd name="T30" fmla="*/ 54 w 77"/>
                <a:gd name="T31" fmla="*/ 47 h 48"/>
                <a:gd name="T32" fmla="*/ 56 w 77"/>
                <a:gd name="T33" fmla="*/ 48 h 48"/>
                <a:gd name="T34" fmla="*/ 60 w 77"/>
                <a:gd name="T35" fmla="*/ 48 h 48"/>
                <a:gd name="T36" fmla="*/ 62 w 77"/>
                <a:gd name="T37" fmla="*/ 47 h 48"/>
                <a:gd name="T38" fmla="*/ 64 w 77"/>
                <a:gd name="T39" fmla="*/ 46 h 48"/>
                <a:gd name="T40" fmla="*/ 65 w 77"/>
                <a:gd name="T41" fmla="*/ 43 h 48"/>
                <a:gd name="T42" fmla="*/ 75 w 77"/>
                <a:gd name="T43" fmla="*/ 42 h 48"/>
                <a:gd name="T44" fmla="*/ 77 w 77"/>
                <a:gd name="T45" fmla="*/ 2 h 48"/>
                <a:gd name="T46" fmla="*/ 3 w 77"/>
                <a:gd name="T47" fmla="*/ 39 h 48"/>
                <a:gd name="T48" fmla="*/ 10 w 77"/>
                <a:gd name="T49" fmla="*/ 35 h 48"/>
                <a:gd name="T50" fmla="*/ 21 w 77"/>
                <a:gd name="T51" fmla="*/ 42 h 48"/>
                <a:gd name="T52" fmla="*/ 19 w 77"/>
                <a:gd name="T53" fmla="*/ 43 h 48"/>
                <a:gd name="T54" fmla="*/ 15 w 77"/>
                <a:gd name="T55" fmla="*/ 44 h 48"/>
                <a:gd name="T56" fmla="*/ 13 w 77"/>
                <a:gd name="T57" fmla="*/ 42 h 48"/>
                <a:gd name="T58" fmla="*/ 12 w 77"/>
                <a:gd name="T59" fmla="*/ 40 h 48"/>
                <a:gd name="T60" fmla="*/ 14 w 77"/>
                <a:gd name="T61" fmla="*/ 36 h 48"/>
                <a:gd name="T62" fmla="*/ 17 w 77"/>
                <a:gd name="T63" fmla="*/ 35 h 48"/>
                <a:gd name="T64" fmla="*/ 20 w 77"/>
                <a:gd name="T65" fmla="*/ 36 h 48"/>
                <a:gd name="T66" fmla="*/ 21 w 77"/>
                <a:gd name="T67" fmla="*/ 40 h 48"/>
                <a:gd name="T68" fmla="*/ 17 w 77"/>
                <a:gd name="T69" fmla="*/ 31 h 48"/>
                <a:gd name="T70" fmla="*/ 3 w 77"/>
                <a:gd name="T71" fmla="*/ 32 h 48"/>
                <a:gd name="T72" fmla="*/ 11 w 77"/>
                <a:gd name="T73" fmla="*/ 12 h 48"/>
                <a:gd name="T74" fmla="*/ 29 w 77"/>
                <a:gd name="T75" fmla="*/ 12 h 48"/>
                <a:gd name="T76" fmla="*/ 22 w 77"/>
                <a:gd name="T77" fmla="*/ 33 h 48"/>
                <a:gd name="T78" fmla="*/ 24 w 77"/>
                <a:gd name="T79" fmla="*/ 35 h 48"/>
                <a:gd name="T80" fmla="*/ 50 w 77"/>
                <a:gd name="T81" fmla="*/ 35 h 48"/>
                <a:gd name="T82" fmla="*/ 61 w 77"/>
                <a:gd name="T83" fmla="*/ 42 h 48"/>
                <a:gd name="T84" fmla="*/ 60 w 77"/>
                <a:gd name="T85" fmla="*/ 43 h 48"/>
                <a:gd name="T86" fmla="*/ 56 w 77"/>
                <a:gd name="T87" fmla="*/ 44 h 48"/>
                <a:gd name="T88" fmla="*/ 54 w 77"/>
                <a:gd name="T89" fmla="*/ 42 h 48"/>
                <a:gd name="T90" fmla="*/ 53 w 77"/>
                <a:gd name="T91" fmla="*/ 40 h 48"/>
                <a:gd name="T92" fmla="*/ 55 w 77"/>
                <a:gd name="T93" fmla="*/ 36 h 48"/>
                <a:gd name="T94" fmla="*/ 58 w 77"/>
                <a:gd name="T95" fmla="*/ 35 h 48"/>
                <a:gd name="T96" fmla="*/ 60 w 77"/>
                <a:gd name="T97" fmla="*/ 36 h 48"/>
                <a:gd name="T98" fmla="*/ 62 w 77"/>
                <a:gd name="T99" fmla="*/ 40 h 48"/>
                <a:gd name="T100" fmla="*/ 66 w 77"/>
                <a:gd name="T101" fmla="*/ 39 h 48"/>
                <a:gd name="T102" fmla="*/ 74 w 77"/>
                <a:gd name="T103" fmla="*/ 39 h 48"/>
                <a:gd name="T104" fmla="*/ 12 w 77"/>
                <a:gd name="T105" fmla="*/ 14 h 48"/>
                <a:gd name="T106" fmla="*/ 7 w 77"/>
                <a:gd name="T107" fmla="*/ 25 h 48"/>
                <a:gd name="T108" fmla="*/ 27 w 77"/>
                <a:gd name="T109" fmla="*/ 14 h 48"/>
                <a:gd name="T110" fmla="*/ 8 w 77"/>
                <a:gd name="T111" fmla="*/ 23 h 48"/>
                <a:gd name="T112" fmla="*/ 25 w 77"/>
                <a:gd name="T113" fmla="*/ 23 h 48"/>
                <a:gd name="T114" fmla="*/ 14 w 77"/>
                <a:gd name="T115" fmla="*/ 29 h 48"/>
                <a:gd name="T116" fmla="*/ 17 w 77"/>
                <a:gd name="T117" fmla="*/ 2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7" h="48">
                  <a:moveTo>
                    <a:pt x="75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29" y="0"/>
                    <a:pt x="28" y="1"/>
                    <a:pt x="28" y="2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0" y="8"/>
                    <a:pt x="10" y="9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1"/>
                    <a:pt x="1" y="42"/>
                    <a:pt x="2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3"/>
                    <a:pt x="9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4"/>
                    <a:pt x="10" y="44"/>
                    <a:pt x="10" y="44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1" y="45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1" y="46"/>
                    <a:pt x="12" y="46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4" y="48"/>
                    <a:pt x="14" y="48"/>
                  </a:cubicBezTo>
                  <a:cubicBezTo>
                    <a:pt x="14" y="48"/>
                    <a:pt x="14" y="48"/>
                    <a:pt x="15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6" y="48"/>
                    <a:pt x="16" y="48"/>
                    <a:pt x="17" y="48"/>
                  </a:cubicBezTo>
                  <a:cubicBezTo>
                    <a:pt x="17" y="48"/>
                    <a:pt x="18" y="48"/>
                    <a:pt x="19" y="48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8"/>
                    <a:pt x="20" y="48"/>
                    <a:pt x="20" y="48"/>
                  </a:cubicBezTo>
                  <a:cubicBezTo>
                    <a:pt x="20" y="48"/>
                    <a:pt x="20" y="48"/>
                    <a:pt x="21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6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5"/>
                    <a:pt x="24" y="45"/>
                    <a:pt x="24" y="45"/>
                  </a:cubicBezTo>
                  <a:cubicBezTo>
                    <a:pt x="24" y="45"/>
                    <a:pt x="24" y="45"/>
                    <a:pt x="24" y="44"/>
                  </a:cubicBezTo>
                  <a:cubicBezTo>
                    <a:pt x="24" y="44"/>
                    <a:pt x="25" y="44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2"/>
                    <a:pt x="25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2"/>
                    <a:pt x="49" y="43"/>
                    <a:pt x="50" y="43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51" y="45"/>
                    <a:pt x="51" y="45"/>
                    <a:pt x="51" y="46"/>
                  </a:cubicBezTo>
                  <a:cubicBezTo>
                    <a:pt x="52" y="46"/>
                    <a:pt x="52" y="46"/>
                    <a:pt x="52" y="46"/>
                  </a:cubicBezTo>
                  <a:cubicBezTo>
                    <a:pt x="52" y="46"/>
                    <a:pt x="52" y="46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4" y="47"/>
                    <a:pt x="54" y="47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56" y="48"/>
                    <a:pt x="57" y="48"/>
                    <a:pt x="58" y="48"/>
                  </a:cubicBezTo>
                  <a:cubicBezTo>
                    <a:pt x="58" y="48"/>
                    <a:pt x="59" y="48"/>
                    <a:pt x="59" y="48"/>
                  </a:cubicBezTo>
                  <a:cubicBezTo>
                    <a:pt x="59" y="48"/>
                    <a:pt x="59" y="48"/>
                    <a:pt x="60" y="48"/>
                  </a:cubicBezTo>
                  <a:cubicBezTo>
                    <a:pt x="60" y="48"/>
                    <a:pt x="60" y="48"/>
                    <a:pt x="61" y="48"/>
                  </a:cubicBezTo>
                  <a:cubicBezTo>
                    <a:pt x="61" y="48"/>
                    <a:pt x="61" y="48"/>
                    <a:pt x="61" y="47"/>
                  </a:cubicBezTo>
                  <a:cubicBezTo>
                    <a:pt x="61" y="47"/>
                    <a:pt x="62" y="47"/>
                    <a:pt x="62" y="47"/>
                  </a:cubicBezTo>
                  <a:cubicBezTo>
                    <a:pt x="62" y="47"/>
                    <a:pt x="62" y="47"/>
                    <a:pt x="63" y="47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63" y="46"/>
                    <a:pt x="64" y="46"/>
                    <a:pt x="64" y="46"/>
                  </a:cubicBezTo>
                  <a:cubicBezTo>
                    <a:pt x="64" y="45"/>
                    <a:pt x="64" y="45"/>
                    <a:pt x="64" y="45"/>
                  </a:cubicBezTo>
                  <a:cubicBezTo>
                    <a:pt x="64" y="45"/>
                    <a:pt x="65" y="45"/>
                    <a:pt x="65" y="44"/>
                  </a:cubicBezTo>
                  <a:cubicBezTo>
                    <a:pt x="65" y="44"/>
                    <a:pt x="65" y="44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2"/>
                    <a:pt x="66" y="42"/>
                  </a:cubicBezTo>
                  <a:cubicBezTo>
                    <a:pt x="75" y="42"/>
                    <a:pt x="75" y="42"/>
                    <a:pt x="75" y="42"/>
                  </a:cubicBezTo>
                  <a:cubicBezTo>
                    <a:pt x="76" y="42"/>
                    <a:pt x="77" y="41"/>
                    <a:pt x="77" y="40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7" y="1"/>
                    <a:pt x="76" y="0"/>
                    <a:pt x="75" y="0"/>
                  </a:cubicBezTo>
                  <a:close/>
                  <a:moveTo>
                    <a:pt x="8" y="39"/>
                  </a:moveTo>
                  <a:cubicBezTo>
                    <a:pt x="3" y="39"/>
                    <a:pt x="3" y="39"/>
                    <a:pt x="3" y="39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9" y="36"/>
                    <a:pt x="9" y="37"/>
                    <a:pt x="8" y="39"/>
                  </a:cubicBezTo>
                  <a:close/>
                  <a:moveTo>
                    <a:pt x="21" y="41"/>
                  </a:moveTo>
                  <a:cubicBezTo>
                    <a:pt x="21" y="41"/>
                    <a:pt x="21" y="42"/>
                    <a:pt x="21" y="42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19" y="43"/>
                    <a:pt x="19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7" y="44"/>
                    <a:pt x="17" y="44"/>
                  </a:cubicBezTo>
                  <a:cubicBezTo>
                    <a:pt x="16" y="44"/>
                    <a:pt x="16" y="44"/>
                    <a:pt x="15" y="44"/>
                  </a:cubicBezTo>
                  <a:cubicBezTo>
                    <a:pt x="15" y="44"/>
                    <a:pt x="15" y="44"/>
                    <a:pt x="15" y="43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4" y="43"/>
                    <a:pt x="13" y="43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1"/>
                    <a:pt x="13" y="41"/>
                  </a:cubicBezTo>
                  <a:cubicBezTo>
                    <a:pt x="13" y="40"/>
                    <a:pt x="12" y="40"/>
                    <a:pt x="12" y="40"/>
                  </a:cubicBezTo>
                  <a:cubicBezTo>
                    <a:pt x="12" y="39"/>
                    <a:pt x="13" y="38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4" y="37"/>
                    <a:pt x="14" y="36"/>
                  </a:cubicBezTo>
                  <a:cubicBezTo>
                    <a:pt x="14" y="36"/>
                    <a:pt x="14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5"/>
                    <a:pt x="16" y="35"/>
                    <a:pt x="17" y="35"/>
                  </a:cubicBezTo>
                  <a:cubicBezTo>
                    <a:pt x="17" y="35"/>
                    <a:pt x="18" y="35"/>
                    <a:pt x="19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36"/>
                    <a:pt x="20" y="36"/>
                    <a:pt x="20" y="36"/>
                  </a:cubicBezTo>
                  <a:cubicBezTo>
                    <a:pt x="20" y="37"/>
                    <a:pt x="20" y="37"/>
                    <a:pt x="21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8"/>
                    <a:pt x="21" y="39"/>
                    <a:pt x="21" y="40"/>
                  </a:cubicBezTo>
                  <a:cubicBezTo>
                    <a:pt x="21" y="40"/>
                    <a:pt x="21" y="40"/>
                    <a:pt x="21" y="41"/>
                  </a:cubicBezTo>
                  <a:close/>
                  <a:moveTo>
                    <a:pt x="22" y="33"/>
                  </a:moveTo>
                  <a:cubicBezTo>
                    <a:pt x="21" y="32"/>
                    <a:pt x="19" y="31"/>
                    <a:pt x="17" y="31"/>
                  </a:cubicBezTo>
                  <a:cubicBezTo>
                    <a:pt x="15" y="31"/>
                    <a:pt x="13" y="32"/>
                    <a:pt x="1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3" y="33"/>
                    <a:pt x="3" y="33"/>
                    <a:pt x="3" y="32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3" y="24"/>
                    <a:pt x="3" y="23"/>
                    <a:pt x="4" y="2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2" y="11"/>
                    <a:pt x="13" y="11"/>
                    <a:pt x="13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9" y="11"/>
                    <a:pt x="29" y="1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3"/>
                    <a:pt x="28" y="33"/>
                    <a:pt x="28" y="33"/>
                  </a:cubicBezTo>
                  <a:lnTo>
                    <a:pt x="22" y="33"/>
                  </a:lnTo>
                  <a:close/>
                  <a:moveTo>
                    <a:pt x="49" y="39"/>
                  </a:moveTo>
                  <a:cubicBezTo>
                    <a:pt x="25" y="39"/>
                    <a:pt x="25" y="39"/>
                    <a:pt x="25" y="39"/>
                  </a:cubicBezTo>
                  <a:cubicBezTo>
                    <a:pt x="25" y="37"/>
                    <a:pt x="25" y="36"/>
                    <a:pt x="24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6"/>
                    <a:pt x="49" y="37"/>
                    <a:pt x="49" y="39"/>
                  </a:cubicBezTo>
                  <a:close/>
                  <a:moveTo>
                    <a:pt x="62" y="41"/>
                  </a:moveTo>
                  <a:cubicBezTo>
                    <a:pt x="62" y="41"/>
                    <a:pt x="62" y="42"/>
                    <a:pt x="61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61" y="43"/>
                    <a:pt x="61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4"/>
                    <a:pt x="59" y="44"/>
                    <a:pt x="59" y="44"/>
                  </a:cubicBezTo>
                  <a:cubicBezTo>
                    <a:pt x="59" y="44"/>
                    <a:pt x="58" y="44"/>
                    <a:pt x="58" y="44"/>
                  </a:cubicBezTo>
                  <a:cubicBezTo>
                    <a:pt x="57" y="44"/>
                    <a:pt x="56" y="44"/>
                    <a:pt x="56" y="44"/>
                  </a:cubicBezTo>
                  <a:cubicBezTo>
                    <a:pt x="56" y="44"/>
                    <a:pt x="55" y="44"/>
                    <a:pt x="55" y="43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54" y="43"/>
                    <a:pt x="54" y="43"/>
                    <a:pt x="54" y="42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54" y="42"/>
                    <a:pt x="53" y="41"/>
                    <a:pt x="53" y="41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39"/>
                    <a:pt x="53" y="38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5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6" y="36"/>
                    <a:pt x="56" y="36"/>
                  </a:cubicBezTo>
                  <a:cubicBezTo>
                    <a:pt x="56" y="35"/>
                    <a:pt x="57" y="35"/>
                    <a:pt x="58" y="35"/>
                  </a:cubicBezTo>
                  <a:cubicBezTo>
                    <a:pt x="58" y="35"/>
                    <a:pt x="59" y="35"/>
                    <a:pt x="59" y="36"/>
                  </a:cubicBezTo>
                  <a:cubicBezTo>
                    <a:pt x="59" y="36"/>
                    <a:pt x="60" y="36"/>
                    <a:pt x="60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2" y="38"/>
                    <a:pt x="62" y="39"/>
                    <a:pt x="62" y="40"/>
                  </a:cubicBezTo>
                  <a:cubicBezTo>
                    <a:pt x="62" y="40"/>
                    <a:pt x="62" y="40"/>
                    <a:pt x="62" y="41"/>
                  </a:cubicBezTo>
                  <a:close/>
                  <a:moveTo>
                    <a:pt x="74" y="39"/>
                  </a:moveTo>
                  <a:cubicBezTo>
                    <a:pt x="66" y="39"/>
                    <a:pt x="66" y="39"/>
                    <a:pt x="66" y="39"/>
                  </a:cubicBezTo>
                  <a:cubicBezTo>
                    <a:pt x="66" y="37"/>
                    <a:pt x="65" y="36"/>
                    <a:pt x="65" y="35"/>
                  </a:cubicBezTo>
                  <a:cubicBezTo>
                    <a:pt x="74" y="35"/>
                    <a:pt x="74" y="35"/>
                    <a:pt x="74" y="35"/>
                  </a:cubicBezTo>
                  <a:lnTo>
                    <a:pt x="74" y="39"/>
                  </a:lnTo>
                  <a:close/>
                  <a:moveTo>
                    <a:pt x="26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4"/>
                    <a:pt x="12" y="14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5" y="24"/>
                    <a:pt x="5" y="24"/>
                    <a:pt x="6" y="24"/>
                  </a:cubicBezTo>
                  <a:cubicBezTo>
                    <a:pt x="6" y="25"/>
                    <a:pt x="6" y="25"/>
                    <a:pt x="7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7" y="25"/>
                    <a:pt x="27" y="24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7" y="14"/>
                    <a:pt x="26" y="13"/>
                    <a:pt x="26" y="13"/>
                  </a:cubicBezTo>
                  <a:close/>
                  <a:moveTo>
                    <a:pt x="25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25" y="15"/>
                    <a:pt x="25" y="15"/>
                    <a:pt x="25" y="15"/>
                  </a:cubicBezTo>
                  <a:lnTo>
                    <a:pt x="25" y="23"/>
                  </a:lnTo>
                  <a:close/>
                  <a:moveTo>
                    <a:pt x="18" y="28"/>
                  </a:moveTo>
                  <a:cubicBezTo>
                    <a:pt x="18" y="28"/>
                    <a:pt x="18" y="29"/>
                    <a:pt x="17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3" y="29"/>
                    <a:pt x="13" y="28"/>
                    <a:pt x="13" y="28"/>
                  </a:cubicBezTo>
                  <a:cubicBezTo>
                    <a:pt x="13" y="27"/>
                    <a:pt x="13" y="27"/>
                    <a:pt x="14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84" name="Freeform 64"/>
            <p:cNvSpPr>
              <a:spLocks noEditPoints="1"/>
            </p:cNvSpPr>
            <p:nvPr/>
          </p:nvSpPr>
          <p:spPr bwMode="auto">
            <a:xfrm>
              <a:off x="4446233" y="1761946"/>
              <a:ext cx="284921" cy="192035"/>
            </a:xfrm>
            <a:custGeom>
              <a:avLst/>
              <a:gdLst>
                <a:gd name="T0" fmla="*/ 58 w 58"/>
                <a:gd name="T1" fmla="*/ 18 h 38"/>
                <a:gd name="T2" fmla="*/ 31 w 58"/>
                <a:gd name="T3" fmla="*/ 0 h 38"/>
                <a:gd name="T4" fmla="*/ 1 w 58"/>
                <a:gd name="T5" fmla="*/ 18 h 38"/>
                <a:gd name="T6" fmla="*/ 0 w 58"/>
                <a:gd name="T7" fmla="*/ 20 h 38"/>
                <a:gd name="T8" fmla="*/ 31 w 58"/>
                <a:gd name="T9" fmla="*/ 38 h 38"/>
                <a:gd name="T10" fmla="*/ 58 w 58"/>
                <a:gd name="T11" fmla="*/ 20 h 38"/>
                <a:gd name="T12" fmla="*/ 58 w 58"/>
                <a:gd name="T13" fmla="*/ 18 h 38"/>
                <a:gd name="T14" fmla="*/ 18 w 58"/>
                <a:gd name="T15" fmla="*/ 19 h 38"/>
                <a:gd name="T16" fmla="*/ 16 w 58"/>
                <a:gd name="T17" fmla="*/ 19 h 38"/>
                <a:gd name="T18" fmla="*/ 28 w 58"/>
                <a:gd name="T19" fmla="*/ 34 h 38"/>
                <a:gd name="T20" fmla="*/ 4 w 58"/>
                <a:gd name="T21" fmla="*/ 19 h 38"/>
                <a:gd name="T22" fmla="*/ 27 w 58"/>
                <a:gd name="T23" fmla="*/ 4 h 38"/>
                <a:gd name="T24" fmla="*/ 19 w 58"/>
                <a:gd name="T25" fmla="*/ 9 h 38"/>
                <a:gd name="T26" fmla="*/ 21 w 58"/>
                <a:gd name="T27" fmla="*/ 10 h 38"/>
                <a:gd name="T28" fmla="*/ 31 w 58"/>
                <a:gd name="T29" fmla="*/ 5 h 38"/>
                <a:gd name="T30" fmla="*/ 45 w 58"/>
                <a:gd name="T31" fmla="*/ 19 h 38"/>
                <a:gd name="T32" fmla="*/ 31 w 58"/>
                <a:gd name="T33" fmla="*/ 33 h 38"/>
                <a:gd name="T34" fmla="*/ 18 w 58"/>
                <a:gd name="T35" fmla="*/ 19 h 38"/>
                <a:gd name="T36" fmla="*/ 36 w 58"/>
                <a:gd name="T37" fmla="*/ 34 h 38"/>
                <a:gd name="T38" fmla="*/ 47 w 58"/>
                <a:gd name="T39" fmla="*/ 19 h 38"/>
                <a:gd name="T40" fmla="*/ 38 w 58"/>
                <a:gd name="T41" fmla="*/ 4 h 38"/>
                <a:gd name="T42" fmla="*/ 55 w 58"/>
                <a:gd name="T43" fmla="*/ 19 h 38"/>
                <a:gd name="T44" fmla="*/ 36 w 58"/>
                <a:gd name="T45" fmla="*/ 34 h 38"/>
                <a:gd name="T46" fmla="*/ 40 w 58"/>
                <a:gd name="T47" fmla="*/ 19 h 38"/>
                <a:gd name="T48" fmla="*/ 31 w 58"/>
                <a:gd name="T49" fmla="*/ 28 h 38"/>
                <a:gd name="T50" fmla="*/ 23 w 58"/>
                <a:gd name="T51" fmla="*/ 19 h 38"/>
                <a:gd name="T52" fmla="*/ 31 w 58"/>
                <a:gd name="T53" fmla="*/ 19 h 38"/>
                <a:gd name="T54" fmla="*/ 24 w 58"/>
                <a:gd name="T55" fmla="*/ 14 h 38"/>
                <a:gd name="T56" fmla="*/ 31 w 58"/>
                <a:gd name="T57" fmla="*/ 10 h 38"/>
                <a:gd name="T58" fmla="*/ 40 w 58"/>
                <a:gd name="T59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8" h="38">
                  <a:moveTo>
                    <a:pt x="58" y="18"/>
                  </a:moveTo>
                  <a:cubicBezTo>
                    <a:pt x="57" y="18"/>
                    <a:pt x="47" y="0"/>
                    <a:pt x="31" y="0"/>
                  </a:cubicBezTo>
                  <a:cubicBezTo>
                    <a:pt x="15" y="0"/>
                    <a:pt x="1" y="17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1" y="21"/>
                    <a:pt x="13" y="38"/>
                    <a:pt x="31" y="38"/>
                  </a:cubicBezTo>
                  <a:cubicBezTo>
                    <a:pt x="49" y="38"/>
                    <a:pt x="57" y="20"/>
                    <a:pt x="58" y="20"/>
                  </a:cubicBezTo>
                  <a:cubicBezTo>
                    <a:pt x="58" y="19"/>
                    <a:pt x="58" y="19"/>
                    <a:pt x="58" y="18"/>
                  </a:cubicBezTo>
                  <a:close/>
                  <a:moveTo>
                    <a:pt x="18" y="19"/>
                  </a:moveTo>
                  <a:cubicBezTo>
                    <a:pt x="16" y="19"/>
                    <a:pt x="16" y="19"/>
                    <a:pt x="16" y="19"/>
                  </a:cubicBezTo>
                  <a:cubicBezTo>
                    <a:pt x="16" y="27"/>
                    <a:pt x="21" y="33"/>
                    <a:pt x="28" y="34"/>
                  </a:cubicBezTo>
                  <a:cubicBezTo>
                    <a:pt x="16" y="33"/>
                    <a:pt x="6" y="22"/>
                    <a:pt x="4" y="19"/>
                  </a:cubicBezTo>
                  <a:cubicBezTo>
                    <a:pt x="6" y="16"/>
                    <a:pt x="16" y="6"/>
                    <a:pt x="27" y="4"/>
                  </a:cubicBezTo>
                  <a:cubicBezTo>
                    <a:pt x="24" y="5"/>
                    <a:pt x="21" y="7"/>
                    <a:pt x="19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7"/>
                    <a:pt x="27" y="5"/>
                    <a:pt x="31" y="5"/>
                  </a:cubicBezTo>
                  <a:cubicBezTo>
                    <a:pt x="39" y="5"/>
                    <a:pt x="45" y="11"/>
                    <a:pt x="45" y="19"/>
                  </a:cubicBezTo>
                  <a:cubicBezTo>
                    <a:pt x="45" y="27"/>
                    <a:pt x="39" y="33"/>
                    <a:pt x="31" y="33"/>
                  </a:cubicBezTo>
                  <a:cubicBezTo>
                    <a:pt x="24" y="33"/>
                    <a:pt x="18" y="27"/>
                    <a:pt x="18" y="19"/>
                  </a:cubicBezTo>
                  <a:close/>
                  <a:moveTo>
                    <a:pt x="36" y="34"/>
                  </a:moveTo>
                  <a:cubicBezTo>
                    <a:pt x="42" y="32"/>
                    <a:pt x="47" y="26"/>
                    <a:pt x="47" y="19"/>
                  </a:cubicBezTo>
                  <a:cubicBezTo>
                    <a:pt x="47" y="12"/>
                    <a:pt x="43" y="7"/>
                    <a:pt x="38" y="4"/>
                  </a:cubicBezTo>
                  <a:cubicBezTo>
                    <a:pt x="47" y="8"/>
                    <a:pt x="53" y="17"/>
                    <a:pt x="55" y="19"/>
                  </a:cubicBezTo>
                  <a:cubicBezTo>
                    <a:pt x="53" y="22"/>
                    <a:pt x="47" y="32"/>
                    <a:pt x="36" y="34"/>
                  </a:cubicBezTo>
                  <a:close/>
                  <a:moveTo>
                    <a:pt x="40" y="19"/>
                  </a:moveTo>
                  <a:cubicBezTo>
                    <a:pt x="40" y="24"/>
                    <a:pt x="36" y="28"/>
                    <a:pt x="31" y="28"/>
                  </a:cubicBezTo>
                  <a:cubicBezTo>
                    <a:pt x="27" y="28"/>
                    <a:pt x="23" y="24"/>
                    <a:pt x="23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6" y="12"/>
                    <a:pt x="29" y="10"/>
                    <a:pt x="31" y="10"/>
                  </a:cubicBezTo>
                  <a:cubicBezTo>
                    <a:pt x="36" y="10"/>
                    <a:pt x="40" y="14"/>
                    <a:pt x="40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85" name="Freeform 20"/>
            <p:cNvSpPr>
              <a:spLocks noEditPoints="1"/>
            </p:cNvSpPr>
            <p:nvPr/>
          </p:nvSpPr>
          <p:spPr bwMode="auto">
            <a:xfrm>
              <a:off x="7966245" y="4370787"/>
              <a:ext cx="248280" cy="230333"/>
            </a:xfrm>
            <a:custGeom>
              <a:avLst/>
              <a:gdLst>
                <a:gd name="T0" fmla="*/ 55 w 70"/>
                <a:gd name="T1" fmla="*/ 45 h 65"/>
                <a:gd name="T2" fmla="*/ 55 w 70"/>
                <a:gd name="T3" fmla="*/ 35 h 65"/>
                <a:gd name="T4" fmla="*/ 29 w 70"/>
                <a:gd name="T5" fmla="*/ 25 h 65"/>
                <a:gd name="T6" fmla="*/ 40 w 70"/>
                <a:gd name="T7" fmla="*/ 50 h 65"/>
                <a:gd name="T8" fmla="*/ 49 w 70"/>
                <a:gd name="T9" fmla="*/ 51 h 65"/>
                <a:gd name="T10" fmla="*/ 64 w 70"/>
                <a:gd name="T11" fmla="*/ 65 h 65"/>
                <a:gd name="T12" fmla="*/ 48 w 70"/>
                <a:gd name="T13" fmla="*/ 44 h 65"/>
                <a:gd name="T14" fmla="*/ 28 w 70"/>
                <a:gd name="T15" fmla="*/ 35 h 65"/>
                <a:gd name="T16" fmla="*/ 48 w 70"/>
                <a:gd name="T17" fmla="*/ 27 h 65"/>
                <a:gd name="T18" fmla="*/ 50 w 70"/>
                <a:gd name="T19" fmla="*/ 47 h 65"/>
                <a:gd name="T20" fmla="*/ 51 w 70"/>
                <a:gd name="T21" fmla="*/ 45 h 65"/>
                <a:gd name="T22" fmla="*/ 66 w 70"/>
                <a:gd name="T23" fmla="*/ 61 h 65"/>
                <a:gd name="T24" fmla="*/ 52 w 70"/>
                <a:gd name="T25" fmla="*/ 50 h 65"/>
                <a:gd name="T26" fmla="*/ 53 w 70"/>
                <a:gd name="T27" fmla="*/ 49 h 65"/>
                <a:gd name="T28" fmla="*/ 55 w 70"/>
                <a:gd name="T29" fmla="*/ 48 h 65"/>
                <a:gd name="T30" fmla="*/ 66 w 70"/>
                <a:gd name="T31" fmla="*/ 61 h 65"/>
                <a:gd name="T32" fmla="*/ 34 w 70"/>
                <a:gd name="T33" fmla="*/ 42 h 65"/>
                <a:gd name="T34" fmla="*/ 32 w 70"/>
                <a:gd name="T35" fmla="*/ 43 h 65"/>
                <a:gd name="T36" fmla="*/ 34 w 70"/>
                <a:gd name="T37" fmla="*/ 28 h 65"/>
                <a:gd name="T38" fmla="*/ 39 w 70"/>
                <a:gd name="T39" fmla="*/ 60 h 65"/>
                <a:gd name="T40" fmla="*/ 33 w 70"/>
                <a:gd name="T41" fmla="*/ 60 h 65"/>
                <a:gd name="T42" fmla="*/ 31 w 70"/>
                <a:gd name="T43" fmla="*/ 60 h 65"/>
                <a:gd name="T44" fmla="*/ 28 w 70"/>
                <a:gd name="T45" fmla="*/ 47 h 65"/>
                <a:gd name="T46" fmla="*/ 18 w 70"/>
                <a:gd name="T47" fmla="*/ 33 h 65"/>
                <a:gd name="T48" fmla="*/ 18 w 70"/>
                <a:gd name="T49" fmla="*/ 31 h 65"/>
                <a:gd name="T50" fmla="*/ 31 w 70"/>
                <a:gd name="T51" fmla="*/ 21 h 65"/>
                <a:gd name="T52" fmla="*/ 45 w 70"/>
                <a:gd name="T53" fmla="*/ 19 h 65"/>
                <a:gd name="T54" fmla="*/ 47 w 70"/>
                <a:gd name="T55" fmla="*/ 19 h 65"/>
                <a:gd name="T56" fmla="*/ 56 w 70"/>
                <a:gd name="T57" fmla="*/ 33 h 65"/>
                <a:gd name="T58" fmla="*/ 55 w 70"/>
                <a:gd name="T59" fmla="*/ 43 h 65"/>
                <a:gd name="T60" fmla="*/ 60 w 70"/>
                <a:gd name="T61" fmla="*/ 45 h 65"/>
                <a:gd name="T62" fmla="*/ 32 w 70"/>
                <a:gd name="T63" fmla="*/ 0 h 65"/>
                <a:gd name="T64" fmla="*/ 51 w 70"/>
                <a:gd name="T65" fmla="*/ 57 h 65"/>
                <a:gd name="T66" fmla="*/ 60 w 70"/>
                <a:gd name="T67" fmla="*/ 24 h 65"/>
                <a:gd name="T68" fmla="*/ 60 w 70"/>
                <a:gd name="T69" fmla="*/ 24 h 65"/>
                <a:gd name="T70" fmla="*/ 33 w 70"/>
                <a:gd name="T71" fmla="*/ 15 h 65"/>
                <a:gd name="T72" fmla="*/ 31 w 70"/>
                <a:gd name="T73" fmla="*/ 15 h 65"/>
                <a:gd name="T74" fmla="*/ 25 w 70"/>
                <a:gd name="T75" fmla="*/ 4 h 65"/>
                <a:gd name="T76" fmla="*/ 25 w 70"/>
                <a:gd name="T77" fmla="*/ 4 h 65"/>
                <a:gd name="T78" fmla="*/ 3 w 70"/>
                <a:gd name="T79" fmla="*/ 31 h 65"/>
                <a:gd name="T80" fmla="*/ 17 w 70"/>
                <a:gd name="T81" fmla="*/ 44 h 65"/>
                <a:gd name="T82" fmla="*/ 4 w 70"/>
                <a:gd name="T83" fmla="*/ 39 h 65"/>
                <a:gd name="T84" fmla="*/ 4 w 70"/>
                <a:gd name="T85" fmla="*/ 3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0" h="65">
                  <a:moveTo>
                    <a:pt x="68" y="55"/>
                  </a:moveTo>
                  <a:cubicBezTo>
                    <a:pt x="59" y="47"/>
                    <a:pt x="59" y="47"/>
                    <a:pt x="59" y="47"/>
                  </a:cubicBezTo>
                  <a:cubicBezTo>
                    <a:pt x="58" y="46"/>
                    <a:pt x="56" y="45"/>
                    <a:pt x="55" y="45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4" y="41"/>
                    <a:pt x="55" y="38"/>
                    <a:pt x="55" y="35"/>
                  </a:cubicBezTo>
                  <a:cubicBezTo>
                    <a:pt x="55" y="31"/>
                    <a:pt x="53" y="28"/>
                    <a:pt x="50" y="25"/>
                  </a:cubicBezTo>
                  <a:cubicBezTo>
                    <a:pt x="47" y="22"/>
                    <a:pt x="44" y="21"/>
                    <a:pt x="40" y="21"/>
                  </a:cubicBezTo>
                  <a:cubicBezTo>
                    <a:pt x="36" y="21"/>
                    <a:pt x="32" y="22"/>
                    <a:pt x="29" y="25"/>
                  </a:cubicBezTo>
                  <a:cubicBezTo>
                    <a:pt x="26" y="28"/>
                    <a:pt x="25" y="31"/>
                    <a:pt x="25" y="35"/>
                  </a:cubicBezTo>
                  <a:cubicBezTo>
                    <a:pt x="25" y="39"/>
                    <a:pt x="26" y="43"/>
                    <a:pt x="29" y="46"/>
                  </a:cubicBezTo>
                  <a:cubicBezTo>
                    <a:pt x="32" y="49"/>
                    <a:pt x="36" y="50"/>
                    <a:pt x="40" y="50"/>
                  </a:cubicBezTo>
                  <a:cubicBezTo>
                    <a:pt x="43" y="50"/>
                    <a:pt x="46" y="50"/>
                    <a:pt x="48" y="48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50"/>
                    <a:pt x="49" y="50"/>
                    <a:pt x="49" y="51"/>
                  </a:cubicBezTo>
                  <a:cubicBezTo>
                    <a:pt x="49" y="52"/>
                    <a:pt x="50" y="53"/>
                    <a:pt x="51" y="55"/>
                  </a:cubicBezTo>
                  <a:cubicBezTo>
                    <a:pt x="60" y="63"/>
                    <a:pt x="60" y="63"/>
                    <a:pt x="60" y="63"/>
                  </a:cubicBezTo>
                  <a:cubicBezTo>
                    <a:pt x="61" y="64"/>
                    <a:pt x="62" y="65"/>
                    <a:pt x="64" y="65"/>
                  </a:cubicBezTo>
                  <a:cubicBezTo>
                    <a:pt x="65" y="65"/>
                    <a:pt x="67" y="64"/>
                    <a:pt x="68" y="63"/>
                  </a:cubicBezTo>
                  <a:cubicBezTo>
                    <a:pt x="70" y="61"/>
                    <a:pt x="70" y="58"/>
                    <a:pt x="68" y="55"/>
                  </a:cubicBezTo>
                  <a:close/>
                  <a:moveTo>
                    <a:pt x="48" y="44"/>
                  </a:moveTo>
                  <a:cubicBezTo>
                    <a:pt x="46" y="46"/>
                    <a:pt x="43" y="47"/>
                    <a:pt x="40" y="47"/>
                  </a:cubicBezTo>
                  <a:cubicBezTo>
                    <a:pt x="37" y="47"/>
                    <a:pt x="34" y="46"/>
                    <a:pt x="31" y="44"/>
                  </a:cubicBezTo>
                  <a:cubicBezTo>
                    <a:pt x="29" y="42"/>
                    <a:pt x="28" y="39"/>
                    <a:pt x="28" y="35"/>
                  </a:cubicBezTo>
                  <a:cubicBezTo>
                    <a:pt x="28" y="32"/>
                    <a:pt x="29" y="29"/>
                    <a:pt x="31" y="27"/>
                  </a:cubicBezTo>
                  <a:cubicBezTo>
                    <a:pt x="34" y="25"/>
                    <a:pt x="37" y="24"/>
                    <a:pt x="40" y="24"/>
                  </a:cubicBezTo>
                  <a:cubicBezTo>
                    <a:pt x="43" y="24"/>
                    <a:pt x="46" y="25"/>
                    <a:pt x="48" y="27"/>
                  </a:cubicBezTo>
                  <a:cubicBezTo>
                    <a:pt x="53" y="32"/>
                    <a:pt x="53" y="39"/>
                    <a:pt x="48" y="44"/>
                  </a:cubicBezTo>
                  <a:close/>
                  <a:moveTo>
                    <a:pt x="51" y="47"/>
                  </a:moveTo>
                  <a:cubicBezTo>
                    <a:pt x="51" y="47"/>
                    <a:pt x="50" y="47"/>
                    <a:pt x="50" y="47"/>
                  </a:cubicBezTo>
                  <a:cubicBezTo>
                    <a:pt x="49" y="47"/>
                    <a:pt x="49" y="47"/>
                    <a:pt x="49" y="47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51" y="46"/>
                    <a:pt x="51" y="45"/>
                    <a:pt x="51" y="45"/>
                  </a:cubicBezTo>
                  <a:cubicBezTo>
                    <a:pt x="52" y="46"/>
                    <a:pt x="52" y="46"/>
                    <a:pt x="52" y="46"/>
                  </a:cubicBezTo>
                  <a:cubicBezTo>
                    <a:pt x="51" y="46"/>
                    <a:pt x="51" y="46"/>
                    <a:pt x="51" y="47"/>
                  </a:cubicBezTo>
                  <a:close/>
                  <a:moveTo>
                    <a:pt x="66" y="61"/>
                  </a:moveTo>
                  <a:cubicBezTo>
                    <a:pt x="65" y="62"/>
                    <a:pt x="63" y="62"/>
                    <a:pt x="62" y="61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52"/>
                    <a:pt x="52" y="51"/>
                    <a:pt x="5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50"/>
                    <a:pt x="52" y="49"/>
                    <a:pt x="52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4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8"/>
                    <a:pt x="54" y="48"/>
                    <a:pt x="55" y="48"/>
                  </a:cubicBezTo>
                  <a:cubicBezTo>
                    <a:pt x="55" y="48"/>
                    <a:pt x="56" y="48"/>
                    <a:pt x="57" y="49"/>
                  </a:cubicBezTo>
                  <a:cubicBezTo>
                    <a:pt x="65" y="58"/>
                    <a:pt x="65" y="58"/>
                    <a:pt x="65" y="58"/>
                  </a:cubicBezTo>
                  <a:cubicBezTo>
                    <a:pt x="66" y="59"/>
                    <a:pt x="67" y="60"/>
                    <a:pt x="66" y="61"/>
                  </a:cubicBezTo>
                  <a:close/>
                  <a:moveTo>
                    <a:pt x="34" y="29"/>
                  </a:moveTo>
                  <a:cubicBezTo>
                    <a:pt x="32" y="31"/>
                    <a:pt x="31" y="33"/>
                    <a:pt x="31" y="35"/>
                  </a:cubicBezTo>
                  <a:cubicBezTo>
                    <a:pt x="31" y="38"/>
                    <a:pt x="32" y="40"/>
                    <a:pt x="34" y="42"/>
                  </a:cubicBezTo>
                  <a:cubicBezTo>
                    <a:pt x="34" y="42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2" y="43"/>
                    <a:pt x="32" y="43"/>
                  </a:cubicBezTo>
                  <a:cubicBezTo>
                    <a:pt x="30" y="41"/>
                    <a:pt x="29" y="38"/>
                    <a:pt x="29" y="35"/>
                  </a:cubicBezTo>
                  <a:cubicBezTo>
                    <a:pt x="29" y="33"/>
                    <a:pt x="30" y="30"/>
                    <a:pt x="32" y="28"/>
                  </a:cubicBezTo>
                  <a:cubicBezTo>
                    <a:pt x="33" y="28"/>
                    <a:pt x="33" y="28"/>
                    <a:pt x="34" y="28"/>
                  </a:cubicBezTo>
                  <a:cubicBezTo>
                    <a:pt x="34" y="28"/>
                    <a:pt x="34" y="29"/>
                    <a:pt x="34" y="29"/>
                  </a:cubicBezTo>
                  <a:close/>
                  <a:moveTo>
                    <a:pt x="49" y="55"/>
                  </a:moveTo>
                  <a:cubicBezTo>
                    <a:pt x="46" y="57"/>
                    <a:pt x="43" y="59"/>
                    <a:pt x="39" y="60"/>
                  </a:cubicBezTo>
                  <a:cubicBezTo>
                    <a:pt x="41" y="58"/>
                    <a:pt x="43" y="55"/>
                    <a:pt x="45" y="52"/>
                  </a:cubicBezTo>
                  <a:cubicBezTo>
                    <a:pt x="44" y="52"/>
                    <a:pt x="43" y="52"/>
                    <a:pt x="42" y="52"/>
                  </a:cubicBezTo>
                  <a:cubicBezTo>
                    <a:pt x="40" y="57"/>
                    <a:pt x="37" y="60"/>
                    <a:pt x="33" y="60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2" y="51"/>
                    <a:pt x="32" y="50"/>
                    <a:pt x="31" y="5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26" y="60"/>
                    <a:pt x="22" y="54"/>
                    <a:pt x="20" y="47"/>
                  </a:cubicBezTo>
                  <a:cubicBezTo>
                    <a:pt x="22" y="47"/>
                    <a:pt x="25" y="48"/>
                    <a:pt x="28" y="48"/>
                  </a:cubicBezTo>
                  <a:cubicBezTo>
                    <a:pt x="28" y="48"/>
                    <a:pt x="28" y="48"/>
                    <a:pt x="28" y="47"/>
                  </a:cubicBezTo>
                  <a:cubicBezTo>
                    <a:pt x="27" y="47"/>
                    <a:pt x="27" y="46"/>
                    <a:pt x="26" y="46"/>
                  </a:cubicBezTo>
                  <a:cubicBezTo>
                    <a:pt x="24" y="45"/>
                    <a:pt x="21" y="45"/>
                    <a:pt x="19" y="44"/>
                  </a:cubicBezTo>
                  <a:cubicBezTo>
                    <a:pt x="18" y="41"/>
                    <a:pt x="18" y="37"/>
                    <a:pt x="18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1"/>
                    <a:pt x="24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6"/>
                    <a:pt x="18" y="22"/>
                    <a:pt x="19" y="19"/>
                  </a:cubicBezTo>
                  <a:cubicBezTo>
                    <a:pt x="23" y="18"/>
                    <a:pt x="27" y="17"/>
                    <a:pt x="31" y="17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0"/>
                    <a:pt x="33" y="20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7" y="17"/>
                    <a:pt x="41" y="18"/>
                    <a:pt x="45" y="19"/>
                  </a:cubicBezTo>
                  <a:cubicBezTo>
                    <a:pt x="45" y="19"/>
                    <a:pt x="45" y="19"/>
                    <a:pt x="45" y="20"/>
                  </a:cubicBezTo>
                  <a:cubicBezTo>
                    <a:pt x="46" y="20"/>
                    <a:pt x="47" y="20"/>
                    <a:pt x="48" y="21"/>
                  </a:cubicBezTo>
                  <a:cubicBezTo>
                    <a:pt x="47" y="20"/>
                    <a:pt x="47" y="20"/>
                    <a:pt x="47" y="19"/>
                  </a:cubicBezTo>
                  <a:cubicBezTo>
                    <a:pt x="55" y="22"/>
                    <a:pt x="60" y="26"/>
                    <a:pt x="61" y="31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1"/>
                    <a:pt x="56" y="32"/>
                    <a:pt x="56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1" y="35"/>
                    <a:pt x="59" y="38"/>
                    <a:pt x="56" y="40"/>
                  </a:cubicBezTo>
                  <a:cubicBezTo>
                    <a:pt x="56" y="41"/>
                    <a:pt x="55" y="42"/>
                    <a:pt x="55" y="43"/>
                  </a:cubicBezTo>
                  <a:cubicBezTo>
                    <a:pt x="57" y="41"/>
                    <a:pt x="59" y="40"/>
                    <a:pt x="60" y="39"/>
                  </a:cubicBezTo>
                  <a:cubicBezTo>
                    <a:pt x="60" y="40"/>
                    <a:pt x="59" y="42"/>
                    <a:pt x="58" y="44"/>
                  </a:cubicBezTo>
                  <a:cubicBezTo>
                    <a:pt x="59" y="44"/>
                    <a:pt x="60" y="45"/>
                    <a:pt x="60" y="45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3" y="41"/>
                    <a:pt x="64" y="37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ubicBezTo>
                    <a:pt x="15" y="0"/>
                    <a:pt x="0" y="14"/>
                    <a:pt x="0" y="32"/>
                  </a:cubicBezTo>
                  <a:cubicBezTo>
                    <a:pt x="0" y="49"/>
                    <a:pt x="15" y="63"/>
                    <a:pt x="32" y="63"/>
                  </a:cubicBezTo>
                  <a:cubicBezTo>
                    <a:pt x="39" y="63"/>
                    <a:pt x="46" y="61"/>
                    <a:pt x="51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6"/>
                    <a:pt x="49" y="55"/>
                    <a:pt x="49" y="55"/>
                  </a:cubicBezTo>
                  <a:close/>
                  <a:moveTo>
                    <a:pt x="60" y="24"/>
                  </a:moveTo>
                  <a:cubicBezTo>
                    <a:pt x="57" y="21"/>
                    <a:pt x="53" y="19"/>
                    <a:pt x="47" y="17"/>
                  </a:cubicBezTo>
                  <a:cubicBezTo>
                    <a:pt x="45" y="11"/>
                    <a:pt x="42" y="6"/>
                    <a:pt x="39" y="4"/>
                  </a:cubicBezTo>
                  <a:cubicBezTo>
                    <a:pt x="50" y="6"/>
                    <a:pt x="58" y="14"/>
                    <a:pt x="60" y="24"/>
                  </a:cubicBezTo>
                  <a:close/>
                  <a:moveTo>
                    <a:pt x="33" y="3"/>
                  </a:moveTo>
                  <a:cubicBezTo>
                    <a:pt x="38" y="3"/>
                    <a:pt x="42" y="9"/>
                    <a:pt x="44" y="16"/>
                  </a:cubicBezTo>
                  <a:cubicBezTo>
                    <a:pt x="41" y="16"/>
                    <a:pt x="37" y="15"/>
                    <a:pt x="33" y="15"/>
                  </a:cubicBezTo>
                  <a:lnTo>
                    <a:pt x="33" y="3"/>
                  </a:lnTo>
                  <a:close/>
                  <a:moveTo>
                    <a:pt x="31" y="3"/>
                  </a:moveTo>
                  <a:cubicBezTo>
                    <a:pt x="31" y="15"/>
                    <a:pt x="31" y="15"/>
                    <a:pt x="31" y="15"/>
                  </a:cubicBezTo>
                  <a:cubicBezTo>
                    <a:pt x="27" y="15"/>
                    <a:pt x="23" y="16"/>
                    <a:pt x="20" y="16"/>
                  </a:cubicBezTo>
                  <a:cubicBezTo>
                    <a:pt x="22" y="9"/>
                    <a:pt x="26" y="3"/>
                    <a:pt x="31" y="3"/>
                  </a:cubicBezTo>
                  <a:close/>
                  <a:moveTo>
                    <a:pt x="25" y="4"/>
                  </a:moveTo>
                  <a:cubicBezTo>
                    <a:pt x="22" y="6"/>
                    <a:pt x="19" y="11"/>
                    <a:pt x="18" y="17"/>
                  </a:cubicBezTo>
                  <a:cubicBezTo>
                    <a:pt x="12" y="19"/>
                    <a:pt x="7" y="21"/>
                    <a:pt x="4" y="24"/>
                  </a:cubicBezTo>
                  <a:cubicBezTo>
                    <a:pt x="7" y="14"/>
                    <a:pt x="15" y="6"/>
                    <a:pt x="25" y="4"/>
                  </a:cubicBezTo>
                  <a:close/>
                  <a:moveTo>
                    <a:pt x="17" y="19"/>
                  </a:moveTo>
                  <a:cubicBezTo>
                    <a:pt x="16" y="23"/>
                    <a:pt x="16" y="27"/>
                    <a:pt x="16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4" y="26"/>
                    <a:pt x="9" y="22"/>
                    <a:pt x="17" y="19"/>
                  </a:cubicBezTo>
                  <a:close/>
                  <a:moveTo>
                    <a:pt x="16" y="33"/>
                  </a:moveTo>
                  <a:cubicBezTo>
                    <a:pt x="16" y="37"/>
                    <a:pt x="16" y="40"/>
                    <a:pt x="17" y="44"/>
                  </a:cubicBezTo>
                  <a:cubicBezTo>
                    <a:pt x="9" y="41"/>
                    <a:pt x="4" y="37"/>
                    <a:pt x="3" y="33"/>
                  </a:cubicBezTo>
                  <a:lnTo>
                    <a:pt x="16" y="33"/>
                  </a:lnTo>
                  <a:close/>
                  <a:moveTo>
                    <a:pt x="4" y="39"/>
                  </a:moveTo>
                  <a:cubicBezTo>
                    <a:pt x="7" y="42"/>
                    <a:pt x="12" y="44"/>
                    <a:pt x="18" y="46"/>
                  </a:cubicBezTo>
                  <a:cubicBezTo>
                    <a:pt x="19" y="52"/>
                    <a:pt x="22" y="57"/>
                    <a:pt x="25" y="60"/>
                  </a:cubicBezTo>
                  <a:cubicBezTo>
                    <a:pt x="15" y="57"/>
                    <a:pt x="7" y="49"/>
                    <a:pt x="4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86" name="Freeform 35"/>
            <p:cNvSpPr>
              <a:spLocks noEditPoints="1"/>
            </p:cNvSpPr>
            <p:nvPr/>
          </p:nvSpPr>
          <p:spPr bwMode="auto">
            <a:xfrm>
              <a:off x="6856905" y="3611909"/>
              <a:ext cx="239130" cy="228536"/>
            </a:xfrm>
            <a:custGeom>
              <a:avLst/>
              <a:gdLst>
                <a:gd name="T0" fmla="*/ 44 w 67"/>
                <a:gd name="T1" fmla="*/ 21 h 64"/>
                <a:gd name="T2" fmla="*/ 25 w 67"/>
                <a:gd name="T3" fmla="*/ 19 h 64"/>
                <a:gd name="T4" fmla="*/ 24 w 67"/>
                <a:gd name="T5" fmla="*/ 21 h 64"/>
                <a:gd name="T6" fmla="*/ 16 w 67"/>
                <a:gd name="T7" fmla="*/ 30 h 64"/>
                <a:gd name="T8" fmla="*/ 26 w 67"/>
                <a:gd name="T9" fmla="*/ 36 h 64"/>
                <a:gd name="T10" fmla="*/ 32 w 67"/>
                <a:gd name="T11" fmla="*/ 42 h 64"/>
                <a:gd name="T12" fmla="*/ 26 w 67"/>
                <a:gd name="T13" fmla="*/ 48 h 64"/>
                <a:gd name="T14" fmla="*/ 42 w 67"/>
                <a:gd name="T15" fmla="*/ 48 h 64"/>
                <a:gd name="T16" fmla="*/ 36 w 67"/>
                <a:gd name="T17" fmla="*/ 42 h 64"/>
                <a:gd name="T18" fmla="*/ 42 w 67"/>
                <a:gd name="T19" fmla="*/ 36 h 64"/>
                <a:gd name="T20" fmla="*/ 51 w 67"/>
                <a:gd name="T21" fmla="*/ 30 h 64"/>
                <a:gd name="T22" fmla="*/ 19 w 67"/>
                <a:gd name="T23" fmla="*/ 30 h 64"/>
                <a:gd name="T24" fmla="*/ 24 w 67"/>
                <a:gd name="T25" fmla="*/ 31 h 64"/>
                <a:gd name="T26" fmla="*/ 48 w 67"/>
                <a:gd name="T27" fmla="*/ 30 h 64"/>
                <a:gd name="T28" fmla="*/ 44 w 67"/>
                <a:gd name="T29" fmla="*/ 31 h 64"/>
                <a:gd name="T30" fmla="*/ 48 w 67"/>
                <a:gd name="T31" fmla="*/ 30 h 64"/>
                <a:gd name="T32" fmla="*/ 61 w 67"/>
                <a:gd name="T33" fmla="*/ 20 h 64"/>
                <a:gd name="T34" fmla="*/ 51 w 67"/>
                <a:gd name="T35" fmla="*/ 9 h 64"/>
                <a:gd name="T36" fmla="*/ 43 w 67"/>
                <a:gd name="T37" fmla="*/ 0 h 64"/>
                <a:gd name="T38" fmla="*/ 30 w 67"/>
                <a:gd name="T39" fmla="*/ 2 h 64"/>
                <a:gd name="T40" fmla="*/ 19 w 67"/>
                <a:gd name="T41" fmla="*/ 6 h 64"/>
                <a:gd name="T42" fmla="*/ 7 w 67"/>
                <a:gd name="T43" fmla="*/ 13 h 64"/>
                <a:gd name="T44" fmla="*/ 4 w 67"/>
                <a:gd name="T45" fmla="*/ 26 h 64"/>
                <a:gd name="T46" fmla="*/ 7 w 67"/>
                <a:gd name="T47" fmla="*/ 41 h 64"/>
                <a:gd name="T48" fmla="*/ 13 w 67"/>
                <a:gd name="T49" fmla="*/ 55 h 64"/>
                <a:gd name="T50" fmla="*/ 24 w 67"/>
                <a:gd name="T51" fmla="*/ 64 h 64"/>
                <a:gd name="T52" fmla="*/ 34 w 67"/>
                <a:gd name="T53" fmla="*/ 61 h 64"/>
                <a:gd name="T54" fmla="*/ 44 w 67"/>
                <a:gd name="T55" fmla="*/ 64 h 64"/>
                <a:gd name="T56" fmla="*/ 54 w 67"/>
                <a:gd name="T57" fmla="*/ 55 h 64"/>
                <a:gd name="T58" fmla="*/ 61 w 67"/>
                <a:gd name="T59" fmla="*/ 41 h 64"/>
                <a:gd name="T60" fmla="*/ 63 w 67"/>
                <a:gd name="T61" fmla="*/ 26 h 64"/>
                <a:gd name="T62" fmla="*/ 58 w 67"/>
                <a:gd name="T63" fmla="*/ 19 h 64"/>
                <a:gd name="T64" fmla="*/ 54 w 67"/>
                <a:gd name="T65" fmla="*/ 13 h 64"/>
                <a:gd name="T66" fmla="*/ 46 w 67"/>
                <a:gd name="T67" fmla="*/ 7 h 64"/>
                <a:gd name="T68" fmla="*/ 39 w 67"/>
                <a:gd name="T69" fmla="*/ 5 h 64"/>
                <a:gd name="T70" fmla="*/ 29 w 67"/>
                <a:gd name="T71" fmla="*/ 5 h 64"/>
                <a:gd name="T72" fmla="*/ 22 w 67"/>
                <a:gd name="T73" fmla="*/ 7 h 64"/>
                <a:gd name="T74" fmla="*/ 18 w 67"/>
                <a:gd name="T75" fmla="*/ 12 h 64"/>
                <a:gd name="T76" fmla="*/ 9 w 67"/>
                <a:gd name="T77" fmla="*/ 14 h 64"/>
                <a:gd name="T78" fmla="*/ 6 w 67"/>
                <a:gd name="T79" fmla="*/ 28 h 64"/>
                <a:gd name="T80" fmla="*/ 9 w 67"/>
                <a:gd name="T81" fmla="*/ 40 h 64"/>
                <a:gd name="T82" fmla="*/ 9 w 67"/>
                <a:gd name="T83" fmla="*/ 50 h 64"/>
                <a:gd name="T84" fmla="*/ 18 w 67"/>
                <a:gd name="T85" fmla="*/ 53 h 64"/>
                <a:gd name="T86" fmla="*/ 24 w 67"/>
                <a:gd name="T87" fmla="*/ 61 h 64"/>
                <a:gd name="T88" fmla="*/ 33 w 67"/>
                <a:gd name="T89" fmla="*/ 58 h 64"/>
                <a:gd name="T90" fmla="*/ 43 w 67"/>
                <a:gd name="T91" fmla="*/ 61 h 64"/>
                <a:gd name="T92" fmla="*/ 48 w 67"/>
                <a:gd name="T93" fmla="*/ 53 h 64"/>
                <a:gd name="T94" fmla="*/ 10 w 67"/>
                <a:gd name="T95" fmla="*/ 32 h 64"/>
                <a:gd name="T96" fmla="*/ 34 w 67"/>
                <a:gd name="T97" fmla="*/ 56 h 64"/>
                <a:gd name="T98" fmla="*/ 49 w 67"/>
                <a:gd name="T99" fmla="*/ 53 h 64"/>
                <a:gd name="T100" fmla="*/ 58 w 67"/>
                <a:gd name="T101" fmla="*/ 50 h 64"/>
                <a:gd name="T102" fmla="*/ 60 w 67"/>
                <a:gd name="T103" fmla="*/ 32 h 64"/>
                <a:gd name="T104" fmla="*/ 64 w 67"/>
                <a:gd name="T105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7" h="64">
                  <a:moveTo>
                    <a:pt x="51" y="23"/>
                  </a:moveTo>
                  <a:cubicBezTo>
                    <a:pt x="51" y="22"/>
                    <a:pt x="51" y="21"/>
                    <a:pt x="50" y="2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4" y="20"/>
                    <a:pt x="44" y="19"/>
                    <a:pt x="43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6" y="22"/>
                    <a:pt x="16" y="23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20" y="35"/>
                    <a:pt x="2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5" y="37"/>
                    <a:pt x="26" y="36"/>
                  </a:cubicBezTo>
                  <a:cubicBezTo>
                    <a:pt x="27" y="37"/>
                    <a:pt x="28" y="38"/>
                    <a:pt x="30" y="39"/>
                  </a:cubicBezTo>
                  <a:cubicBezTo>
                    <a:pt x="30" y="39"/>
                    <a:pt x="31" y="39"/>
                    <a:pt x="31" y="40"/>
                  </a:cubicBezTo>
                  <a:cubicBezTo>
                    <a:pt x="31" y="40"/>
                    <a:pt x="32" y="41"/>
                    <a:pt x="32" y="42"/>
                  </a:cubicBezTo>
                  <a:cubicBezTo>
                    <a:pt x="32" y="45"/>
                    <a:pt x="30" y="46"/>
                    <a:pt x="30" y="46"/>
                  </a:cubicBezTo>
                  <a:cubicBezTo>
                    <a:pt x="30" y="46"/>
                    <a:pt x="28" y="47"/>
                    <a:pt x="26" y="47"/>
                  </a:cubicBezTo>
                  <a:cubicBezTo>
                    <a:pt x="26" y="47"/>
                    <a:pt x="26" y="48"/>
                    <a:pt x="26" y="48"/>
                  </a:cubicBezTo>
                  <a:cubicBezTo>
                    <a:pt x="26" y="49"/>
                    <a:pt x="26" y="49"/>
                    <a:pt x="27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2" y="49"/>
                    <a:pt x="42" y="49"/>
                    <a:pt x="42" y="48"/>
                  </a:cubicBezTo>
                  <a:cubicBezTo>
                    <a:pt x="42" y="48"/>
                    <a:pt x="42" y="47"/>
                    <a:pt x="42" y="47"/>
                  </a:cubicBezTo>
                  <a:cubicBezTo>
                    <a:pt x="40" y="47"/>
                    <a:pt x="38" y="46"/>
                    <a:pt x="38" y="46"/>
                  </a:cubicBezTo>
                  <a:cubicBezTo>
                    <a:pt x="37" y="46"/>
                    <a:pt x="36" y="45"/>
                    <a:pt x="36" y="42"/>
                  </a:cubicBezTo>
                  <a:cubicBezTo>
                    <a:pt x="36" y="41"/>
                    <a:pt x="37" y="40"/>
                    <a:pt x="37" y="39"/>
                  </a:cubicBezTo>
                  <a:cubicBezTo>
                    <a:pt x="37" y="39"/>
                    <a:pt x="38" y="39"/>
                    <a:pt x="38" y="39"/>
                  </a:cubicBezTo>
                  <a:cubicBezTo>
                    <a:pt x="40" y="38"/>
                    <a:pt x="41" y="37"/>
                    <a:pt x="42" y="36"/>
                  </a:cubicBezTo>
                  <a:cubicBezTo>
                    <a:pt x="43" y="37"/>
                    <a:pt x="44" y="37"/>
                    <a:pt x="44" y="37"/>
                  </a:cubicBezTo>
                  <a:cubicBezTo>
                    <a:pt x="45" y="37"/>
                    <a:pt x="45" y="37"/>
                    <a:pt x="46" y="37"/>
                  </a:cubicBezTo>
                  <a:cubicBezTo>
                    <a:pt x="48" y="35"/>
                    <a:pt x="51" y="33"/>
                    <a:pt x="51" y="30"/>
                  </a:cubicBezTo>
                  <a:lnTo>
                    <a:pt x="51" y="23"/>
                  </a:lnTo>
                  <a:close/>
                  <a:moveTo>
                    <a:pt x="23" y="34"/>
                  </a:moveTo>
                  <a:cubicBezTo>
                    <a:pt x="19" y="31"/>
                    <a:pt x="19" y="30"/>
                    <a:pt x="19" y="30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2"/>
                    <a:pt x="24" y="33"/>
                    <a:pt x="24" y="33"/>
                  </a:cubicBezTo>
                  <a:cubicBezTo>
                    <a:pt x="24" y="34"/>
                    <a:pt x="24" y="34"/>
                    <a:pt x="23" y="34"/>
                  </a:cubicBezTo>
                  <a:close/>
                  <a:moveTo>
                    <a:pt x="48" y="30"/>
                  </a:moveTo>
                  <a:cubicBezTo>
                    <a:pt x="48" y="30"/>
                    <a:pt x="48" y="31"/>
                    <a:pt x="44" y="34"/>
                  </a:cubicBezTo>
                  <a:cubicBezTo>
                    <a:pt x="44" y="34"/>
                    <a:pt x="44" y="34"/>
                    <a:pt x="44" y="33"/>
                  </a:cubicBezTo>
                  <a:cubicBezTo>
                    <a:pt x="44" y="33"/>
                    <a:pt x="44" y="32"/>
                    <a:pt x="44" y="31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8" y="24"/>
                    <a:pt x="48" y="24"/>
                    <a:pt x="48" y="24"/>
                  </a:cubicBezTo>
                  <a:lnTo>
                    <a:pt x="48" y="30"/>
                  </a:lnTo>
                  <a:close/>
                  <a:moveTo>
                    <a:pt x="63" y="26"/>
                  </a:moveTo>
                  <a:cubicBezTo>
                    <a:pt x="62" y="25"/>
                    <a:pt x="61" y="24"/>
                    <a:pt x="61" y="24"/>
                  </a:cubicBezTo>
                  <a:cubicBezTo>
                    <a:pt x="61" y="23"/>
                    <a:pt x="61" y="21"/>
                    <a:pt x="61" y="20"/>
                  </a:cubicBezTo>
                  <a:cubicBezTo>
                    <a:pt x="62" y="17"/>
                    <a:pt x="62" y="15"/>
                    <a:pt x="61" y="13"/>
                  </a:cubicBezTo>
                  <a:cubicBezTo>
                    <a:pt x="59" y="11"/>
                    <a:pt x="57" y="10"/>
                    <a:pt x="54" y="10"/>
                  </a:cubicBezTo>
                  <a:cubicBezTo>
                    <a:pt x="53" y="10"/>
                    <a:pt x="51" y="10"/>
                    <a:pt x="51" y="9"/>
                  </a:cubicBezTo>
                  <a:cubicBezTo>
                    <a:pt x="50" y="9"/>
                    <a:pt x="49" y="7"/>
                    <a:pt x="49" y="6"/>
                  </a:cubicBezTo>
                  <a:cubicBezTo>
                    <a:pt x="48" y="4"/>
                    <a:pt x="47" y="1"/>
                    <a:pt x="44" y="1"/>
                  </a:cubicBezTo>
                  <a:cubicBezTo>
                    <a:pt x="44" y="0"/>
                    <a:pt x="43" y="0"/>
                    <a:pt x="43" y="0"/>
                  </a:cubicBezTo>
                  <a:cubicBezTo>
                    <a:pt x="41" y="0"/>
                    <a:pt x="39" y="1"/>
                    <a:pt x="37" y="2"/>
                  </a:cubicBezTo>
                  <a:cubicBezTo>
                    <a:pt x="36" y="3"/>
                    <a:pt x="35" y="4"/>
                    <a:pt x="34" y="4"/>
                  </a:cubicBezTo>
                  <a:cubicBezTo>
                    <a:pt x="33" y="4"/>
                    <a:pt x="32" y="3"/>
                    <a:pt x="30" y="2"/>
                  </a:cubicBezTo>
                  <a:cubicBezTo>
                    <a:pt x="29" y="1"/>
                    <a:pt x="27" y="0"/>
                    <a:pt x="25" y="0"/>
                  </a:cubicBezTo>
                  <a:cubicBezTo>
                    <a:pt x="25" y="0"/>
                    <a:pt x="24" y="0"/>
                    <a:pt x="24" y="1"/>
                  </a:cubicBezTo>
                  <a:cubicBezTo>
                    <a:pt x="21" y="1"/>
                    <a:pt x="20" y="4"/>
                    <a:pt x="19" y="6"/>
                  </a:cubicBezTo>
                  <a:cubicBezTo>
                    <a:pt x="18" y="7"/>
                    <a:pt x="18" y="9"/>
                    <a:pt x="17" y="9"/>
                  </a:cubicBezTo>
                  <a:cubicBezTo>
                    <a:pt x="16" y="10"/>
                    <a:pt x="15" y="10"/>
                    <a:pt x="13" y="10"/>
                  </a:cubicBezTo>
                  <a:cubicBezTo>
                    <a:pt x="11" y="10"/>
                    <a:pt x="8" y="11"/>
                    <a:pt x="7" y="13"/>
                  </a:cubicBezTo>
                  <a:cubicBezTo>
                    <a:pt x="5" y="15"/>
                    <a:pt x="6" y="17"/>
                    <a:pt x="6" y="20"/>
                  </a:cubicBezTo>
                  <a:cubicBezTo>
                    <a:pt x="7" y="21"/>
                    <a:pt x="7" y="23"/>
                    <a:pt x="7" y="24"/>
                  </a:cubicBezTo>
                  <a:cubicBezTo>
                    <a:pt x="7" y="24"/>
                    <a:pt x="5" y="25"/>
                    <a:pt x="4" y="26"/>
                  </a:cubicBezTo>
                  <a:cubicBezTo>
                    <a:pt x="3" y="28"/>
                    <a:pt x="0" y="30"/>
                    <a:pt x="0" y="32"/>
                  </a:cubicBezTo>
                  <a:cubicBezTo>
                    <a:pt x="0" y="35"/>
                    <a:pt x="3" y="37"/>
                    <a:pt x="4" y="38"/>
                  </a:cubicBezTo>
                  <a:cubicBezTo>
                    <a:pt x="5" y="39"/>
                    <a:pt x="7" y="40"/>
                    <a:pt x="7" y="41"/>
                  </a:cubicBezTo>
                  <a:cubicBezTo>
                    <a:pt x="7" y="42"/>
                    <a:pt x="7" y="44"/>
                    <a:pt x="6" y="45"/>
                  </a:cubicBezTo>
                  <a:cubicBezTo>
                    <a:pt x="6" y="47"/>
                    <a:pt x="5" y="50"/>
                    <a:pt x="7" y="52"/>
                  </a:cubicBezTo>
                  <a:cubicBezTo>
                    <a:pt x="8" y="54"/>
                    <a:pt x="11" y="54"/>
                    <a:pt x="13" y="55"/>
                  </a:cubicBezTo>
                  <a:cubicBezTo>
                    <a:pt x="15" y="55"/>
                    <a:pt x="16" y="55"/>
                    <a:pt x="17" y="55"/>
                  </a:cubicBezTo>
                  <a:cubicBezTo>
                    <a:pt x="18" y="56"/>
                    <a:pt x="18" y="57"/>
                    <a:pt x="19" y="59"/>
                  </a:cubicBezTo>
                  <a:cubicBezTo>
                    <a:pt x="20" y="61"/>
                    <a:pt x="21" y="63"/>
                    <a:pt x="24" y="64"/>
                  </a:cubicBezTo>
                  <a:cubicBezTo>
                    <a:pt x="24" y="64"/>
                    <a:pt x="25" y="64"/>
                    <a:pt x="25" y="64"/>
                  </a:cubicBezTo>
                  <a:cubicBezTo>
                    <a:pt x="27" y="64"/>
                    <a:pt x="29" y="63"/>
                    <a:pt x="30" y="62"/>
                  </a:cubicBezTo>
                  <a:cubicBezTo>
                    <a:pt x="32" y="62"/>
                    <a:pt x="33" y="61"/>
                    <a:pt x="34" y="61"/>
                  </a:cubicBezTo>
                  <a:cubicBezTo>
                    <a:pt x="35" y="61"/>
                    <a:pt x="36" y="62"/>
                    <a:pt x="37" y="62"/>
                  </a:cubicBezTo>
                  <a:cubicBezTo>
                    <a:pt x="39" y="63"/>
                    <a:pt x="41" y="64"/>
                    <a:pt x="43" y="64"/>
                  </a:cubicBezTo>
                  <a:cubicBezTo>
                    <a:pt x="43" y="64"/>
                    <a:pt x="44" y="64"/>
                    <a:pt x="44" y="64"/>
                  </a:cubicBezTo>
                  <a:cubicBezTo>
                    <a:pt x="47" y="63"/>
                    <a:pt x="48" y="61"/>
                    <a:pt x="49" y="59"/>
                  </a:cubicBezTo>
                  <a:cubicBezTo>
                    <a:pt x="49" y="57"/>
                    <a:pt x="50" y="56"/>
                    <a:pt x="51" y="55"/>
                  </a:cubicBezTo>
                  <a:cubicBezTo>
                    <a:pt x="51" y="55"/>
                    <a:pt x="53" y="55"/>
                    <a:pt x="54" y="55"/>
                  </a:cubicBezTo>
                  <a:cubicBezTo>
                    <a:pt x="57" y="54"/>
                    <a:pt x="59" y="54"/>
                    <a:pt x="61" y="52"/>
                  </a:cubicBezTo>
                  <a:cubicBezTo>
                    <a:pt x="62" y="50"/>
                    <a:pt x="62" y="47"/>
                    <a:pt x="61" y="45"/>
                  </a:cubicBezTo>
                  <a:cubicBezTo>
                    <a:pt x="61" y="44"/>
                    <a:pt x="61" y="42"/>
                    <a:pt x="61" y="41"/>
                  </a:cubicBezTo>
                  <a:cubicBezTo>
                    <a:pt x="61" y="40"/>
                    <a:pt x="62" y="39"/>
                    <a:pt x="63" y="38"/>
                  </a:cubicBezTo>
                  <a:cubicBezTo>
                    <a:pt x="65" y="37"/>
                    <a:pt x="67" y="35"/>
                    <a:pt x="67" y="32"/>
                  </a:cubicBezTo>
                  <a:cubicBezTo>
                    <a:pt x="67" y="30"/>
                    <a:pt x="65" y="28"/>
                    <a:pt x="63" y="26"/>
                  </a:cubicBezTo>
                  <a:close/>
                  <a:moveTo>
                    <a:pt x="54" y="13"/>
                  </a:moveTo>
                  <a:cubicBezTo>
                    <a:pt x="56" y="13"/>
                    <a:pt x="58" y="13"/>
                    <a:pt x="58" y="14"/>
                  </a:cubicBezTo>
                  <a:cubicBezTo>
                    <a:pt x="59" y="15"/>
                    <a:pt x="59" y="17"/>
                    <a:pt x="58" y="19"/>
                  </a:cubicBezTo>
                  <a:cubicBezTo>
                    <a:pt x="58" y="21"/>
                    <a:pt x="58" y="22"/>
                    <a:pt x="58" y="24"/>
                  </a:cubicBezTo>
                  <a:cubicBezTo>
                    <a:pt x="56" y="19"/>
                    <a:pt x="53" y="15"/>
                    <a:pt x="49" y="12"/>
                  </a:cubicBezTo>
                  <a:cubicBezTo>
                    <a:pt x="51" y="13"/>
                    <a:pt x="52" y="13"/>
                    <a:pt x="54" y="13"/>
                  </a:cubicBezTo>
                  <a:close/>
                  <a:moveTo>
                    <a:pt x="39" y="5"/>
                  </a:moveTo>
                  <a:cubicBezTo>
                    <a:pt x="41" y="4"/>
                    <a:pt x="42" y="3"/>
                    <a:pt x="43" y="3"/>
                  </a:cubicBezTo>
                  <a:cubicBezTo>
                    <a:pt x="44" y="4"/>
                    <a:pt x="45" y="6"/>
                    <a:pt x="46" y="7"/>
                  </a:cubicBezTo>
                  <a:cubicBezTo>
                    <a:pt x="47" y="9"/>
                    <a:pt x="47" y="10"/>
                    <a:pt x="48" y="11"/>
                  </a:cubicBezTo>
                  <a:cubicBezTo>
                    <a:pt x="44" y="8"/>
                    <a:pt x="40" y="7"/>
                    <a:pt x="35" y="7"/>
                  </a:cubicBezTo>
                  <a:cubicBezTo>
                    <a:pt x="36" y="6"/>
                    <a:pt x="38" y="6"/>
                    <a:pt x="39" y="5"/>
                  </a:cubicBezTo>
                  <a:close/>
                  <a:moveTo>
                    <a:pt x="22" y="7"/>
                  </a:moveTo>
                  <a:cubicBezTo>
                    <a:pt x="22" y="6"/>
                    <a:pt x="23" y="4"/>
                    <a:pt x="24" y="3"/>
                  </a:cubicBezTo>
                  <a:cubicBezTo>
                    <a:pt x="26" y="3"/>
                    <a:pt x="27" y="4"/>
                    <a:pt x="29" y="5"/>
                  </a:cubicBezTo>
                  <a:cubicBezTo>
                    <a:pt x="30" y="6"/>
                    <a:pt x="32" y="6"/>
                    <a:pt x="33" y="7"/>
                  </a:cubicBezTo>
                  <a:cubicBezTo>
                    <a:pt x="28" y="7"/>
                    <a:pt x="23" y="8"/>
                    <a:pt x="19" y="11"/>
                  </a:cubicBezTo>
                  <a:cubicBezTo>
                    <a:pt x="20" y="10"/>
                    <a:pt x="21" y="9"/>
                    <a:pt x="22" y="7"/>
                  </a:cubicBezTo>
                  <a:close/>
                  <a:moveTo>
                    <a:pt x="9" y="14"/>
                  </a:moveTo>
                  <a:cubicBezTo>
                    <a:pt x="10" y="13"/>
                    <a:pt x="12" y="13"/>
                    <a:pt x="14" y="13"/>
                  </a:cubicBezTo>
                  <a:cubicBezTo>
                    <a:pt x="15" y="13"/>
                    <a:pt x="17" y="13"/>
                    <a:pt x="18" y="12"/>
                  </a:cubicBezTo>
                  <a:cubicBezTo>
                    <a:pt x="14" y="15"/>
                    <a:pt x="11" y="19"/>
                    <a:pt x="10" y="24"/>
                  </a:cubicBezTo>
                  <a:cubicBezTo>
                    <a:pt x="10" y="22"/>
                    <a:pt x="10" y="21"/>
                    <a:pt x="9" y="19"/>
                  </a:cubicBezTo>
                  <a:cubicBezTo>
                    <a:pt x="9" y="17"/>
                    <a:pt x="9" y="15"/>
                    <a:pt x="9" y="14"/>
                  </a:cubicBezTo>
                  <a:close/>
                  <a:moveTo>
                    <a:pt x="6" y="36"/>
                  </a:moveTo>
                  <a:cubicBezTo>
                    <a:pt x="5" y="35"/>
                    <a:pt x="3" y="34"/>
                    <a:pt x="3" y="32"/>
                  </a:cubicBezTo>
                  <a:cubicBezTo>
                    <a:pt x="3" y="31"/>
                    <a:pt x="5" y="30"/>
                    <a:pt x="6" y="28"/>
                  </a:cubicBezTo>
                  <a:cubicBezTo>
                    <a:pt x="8" y="27"/>
                    <a:pt x="9" y="26"/>
                    <a:pt x="9" y="25"/>
                  </a:cubicBezTo>
                  <a:cubicBezTo>
                    <a:pt x="9" y="27"/>
                    <a:pt x="8" y="30"/>
                    <a:pt x="8" y="32"/>
                  </a:cubicBezTo>
                  <a:cubicBezTo>
                    <a:pt x="8" y="35"/>
                    <a:pt x="9" y="37"/>
                    <a:pt x="9" y="40"/>
                  </a:cubicBezTo>
                  <a:cubicBezTo>
                    <a:pt x="9" y="38"/>
                    <a:pt x="8" y="37"/>
                    <a:pt x="6" y="36"/>
                  </a:cubicBezTo>
                  <a:close/>
                  <a:moveTo>
                    <a:pt x="14" y="52"/>
                  </a:moveTo>
                  <a:cubicBezTo>
                    <a:pt x="12" y="51"/>
                    <a:pt x="10" y="51"/>
                    <a:pt x="9" y="50"/>
                  </a:cubicBezTo>
                  <a:cubicBezTo>
                    <a:pt x="9" y="49"/>
                    <a:pt x="9" y="47"/>
                    <a:pt x="9" y="46"/>
                  </a:cubicBezTo>
                  <a:cubicBezTo>
                    <a:pt x="10" y="44"/>
                    <a:pt x="10" y="42"/>
                    <a:pt x="10" y="41"/>
                  </a:cubicBezTo>
                  <a:cubicBezTo>
                    <a:pt x="11" y="46"/>
                    <a:pt x="14" y="50"/>
                    <a:pt x="18" y="53"/>
                  </a:cubicBezTo>
                  <a:cubicBezTo>
                    <a:pt x="17" y="52"/>
                    <a:pt x="15" y="52"/>
                    <a:pt x="14" y="52"/>
                  </a:cubicBezTo>
                  <a:close/>
                  <a:moveTo>
                    <a:pt x="29" y="60"/>
                  </a:moveTo>
                  <a:cubicBezTo>
                    <a:pt x="27" y="61"/>
                    <a:pt x="26" y="62"/>
                    <a:pt x="24" y="61"/>
                  </a:cubicBezTo>
                  <a:cubicBezTo>
                    <a:pt x="23" y="61"/>
                    <a:pt x="22" y="59"/>
                    <a:pt x="22" y="57"/>
                  </a:cubicBezTo>
                  <a:cubicBezTo>
                    <a:pt x="21" y="56"/>
                    <a:pt x="20" y="54"/>
                    <a:pt x="19" y="53"/>
                  </a:cubicBezTo>
                  <a:cubicBezTo>
                    <a:pt x="23" y="56"/>
                    <a:pt x="28" y="58"/>
                    <a:pt x="33" y="58"/>
                  </a:cubicBezTo>
                  <a:cubicBezTo>
                    <a:pt x="32" y="58"/>
                    <a:pt x="30" y="59"/>
                    <a:pt x="29" y="60"/>
                  </a:cubicBezTo>
                  <a:close/>
                  <a:moveTo>
                    <a:pt x="46" y="57"/>
                  </a:moveTo>
                  <a:cubicBezTo>
                    <a:pt x="45" y="59"/>
                    <a:pt x="44" y="61"/>
                    <a:pt x="43" y="61"/>
                  </a:cubicBezTo>
                  <a:cubicBezTo>
                    <a:pt x="42" y="62"/>
                    <a:pt x="41" y="61"/>
                    <a:pt x="39" y="60"/>
                  </a:cubicBezTo>
                  <a:cubicBezTo>
                    <a:pt x="37" y="59"/>
                    <a:pt x="36" y="58"/>
                    <a:pt x="35" y="58"/>
                  </a:cubicBezTo>
                  <a:cubicBezTo>
                    <a:pt x="40" y="58"/>
                    <a:pt x="44" y="56"/>
                    <a:pt x="48" y="53"/>
                  </a:cubicBezTo>
                  <a:cubicBezTo>
                    <a:pt x="47" y="54"/>
                    <a:pt x="47" y="56"/>
                    <a:pt x="46" y="57"/>
                  </a:cubicBezTo>
                  <a:close/>
                  <a:moveTo>
                    <a:pt x="34" y="56"/>
                  </a:moveTo>
                  <a:cubicBezTo>
                    <a:pt x="21" y="56"/>
                    <a:pt x="10" y="45"/>
                    <a:pt x="10" y="32"/>
                  </a:cubicBezTo>
                  <a:cubicBezTo>
                    <a:pt x="10" y="19"/>
                    <a:pt x="21" y="9"/>
                    <a:pt x="34" y="9"/>
                  </a:cubicBezTo>
                  <a:cubicBezTo>
                    <a:pt x="47" y="9"/>
                    <a:pt x="58" y="19"/>
                    <a:pt x="58" y="32"/>
                  </a:cubicBezTo>
                  <a:cubicBezTo>
                    <a:pt x="58" y="45"/>
                    <a:pt x="47" y="56"/>
                    <a:pt x="34" y="56"/>
                  </a:cubicBezTo>
                  <a:close/>
                  <a:moveTo>
                    <a:pt x="58" y="50"/>
                  </a:moveTo>
                  <a:cubicBezTo>
                    <a:pt x="58" y="51"/>
                    <a:pt x="56" y="51"/>
                    <a:pt x="54" y="52"/>
                  </a:cubicBezTo>
                  <a:cubicBezTo>
                    <a:pt x="52" y="52"/>
                    <a:pt x="51" y="52"/>
                    <a:pt x="49" y="53"/>
                  </a:cubicBezTo>
                  <a:cubicBezTo>
                    <a:pt x="53" y="50"/>
                    <a:pt x="56" y="46"/>
                    <a:pt x="58" y="41"/>
                  </a:cubicBezTo>
                  <a:cubicBezTo>
                    <a:pt x="58" y="42"/>
                    <a:pt x="58" y="44"/>
                    <a:pt x="58" y="46"/>
                  </a:cubicBezTo>
                  <a:cubicBezTo>
                    <a:pt x="59" y="47"/>
                    <a:pt x="59" y="49"/>
                    <a:pt x="58" y="50"/>
                  </a:cubicBezTo>
                  <a:close/>
                  <a:moveTo>
                    <a:pt x="61" y="36"/>
                  </a:moveTo>
                  <a:cubicBezTo>
                    <a:pt x="60" y="37"/>
                    <a:pt x="59" y="38"/>
                    <a:pt x="58" y="40"/>
                  </a:cubicBezTo>
                  <a:cubicBezTo>
                    <a:pt x="59" y="37"/>
                    <a:pt x="60" y="35"/>
                    <a:pt x="60" y="32"/>
                  </a:cubicBezTo>
                  <a:cubicBezTo>
                    <a:pt x="60" y="30"/>
                    <a:pt x="59" y="27"/>
                    <a:pt x="58" y="25"/>
                  </a:cubicBezTo>
                  <a:cubicBezTo>
                    <a:pt x="59" y="26"/>
                    <a:pt x="60" y="27"/>
                    <a:pt x="61" y="28"/>
                  </a:cubicBezTo>
                  <a:cubicBezTo>
                    <a:pt x="63" y="30"/>
                    <a:pt x="64" y="31"/>
                    <a:pt x="64" y="32"/>
                  </a:cubicBezTo>
                  <a:cubicBezTo>
                    <a:pt x="64" y="34"/>
                    <a:pt x="63" y="35"/>
                    <a:pt x="6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87" name="Freeform 38"/>
            <p:cNvSpPr>
              <a:spLocks noEditPoints="1"/>
            </p:cNvSpPr>
            <p:nvPr/>
          </p:nvSpPr>
          <p:spPr bwMode="auto">
            <a:xfrm>
              <a:off x="8610410" y="2708898"/>
              <a:ext cx="301764" cy="268451"/>
            </a:xfrm>
            <a:custGeom>
              <a:avLst/>
              <a:gdLst>
                <a:gd name="T0" fmla="*/ 63 w 65"/>
                <a:gd name="T1" fmla="*/ 24 h 58"/>
                <a:gd name="T2" fmla="*/ 49 w 65"/>
                <a:gd name="T3" fmla="*/ 22 h 58"/>
                <a:gd name="T4" fmla="*/ 42 w 65"/>
                <a:gd name="T5" fmla="*/ 16 h 58"/>
                <a:gd name="T6" fmla="*/ 32 w 65"/>
                <a:gd name="T7" fmla="*/ 6 h 58"/>
                <a:gd name="T8" fmla="*/ 24 w 65"/>
                <a:gd name="T9" fmla="*/ 0 h 58"/>
                <a:gd name="T10" fmla="*/ 24 w 65"/>
                <a:gd name="T11" fmla="*/ 23 h 58"/>
                <a:gd name="T12" fmla="*/ 21 w 65"/>
                <a:gd name="T13" fmla="*/ 22 h 58"/>
                <a:gd name="T14" fmla="*/ 3 w 65"/>
                <a:gd name="T15" fmla="*/ 28 h 58"/>
                <a:gd name="T16" fmla="*/ 0 w 65"/>
                <a:gd name="T17" fmla="*/ 34 h 58"/>
                <a:gd name="T18" fmla="*/ 2 w 65"/>
                <a:gd name="T19" fmla="*/ 41 h 58"/>
                <a:gd name="T20" fmla="*/ 5 w 65"/>
                <a:gd name="T21" fmla="*/ 48 h 58"/>
                <a:gd name="T22" fmla="*/ 10 w 65"/>
                <a:gd name="T23" fmla="*/ 55 h 58"/>
                <a:gd name="T24" fmla="*/ 35 w 65"/>
                <a:gd name="T25" fmla="*/ 57 h 58"/>
                <a:gd name="T26" fmla="*/ 45 w 65"/>
                <a:gd name="T27" fmla="*/ 55 h 58"/>
                <a:gd name="T28" fmla="*/ 60 w 65"/>
                <a:gd name="T29" fmla="*/ 57 h 58"/>
                <a:gd name="T30" fmla="*/ 64 w 65"/>
                <a:gd name="T31" fmla="*/ 26 h 58"/>
                <a:gd name="T32" fmla="*/ 9 w 65"/>
                <a:gd name="T33" fmla="*/ 25 h 58"/>
                <a:gd name="T34" fmla="*/ 24 w 65"/>
                <a:gd name="T35" fmla="*/ 28 h 58"/>
                <a:gd name="T36" fmla="*/ 9 w 65"/>
                <a:gd name="T37" fmla="*/ 30 h 58"/>
                <a:gd name="T38" fmla="*/ 9 w 65"/>
                <a:gd name="T39" fmla="*/ 25 h 58"/>
                <a:gd name="T40" fmla="*/ 18 w 65"/>
                <a:gd name="T41" fmla="*/ 32 h 58"/>
                <a:gd name="T42" fmla="*/ 18 w 65"/>
                <a:gd name="T43" fmla="*/ 37 h 58"/>
                <a:gd name="T44" fmla="*/ 6 w 65"/>
                <a:gd name="T45" fmla="*/ 37 h 58"/>
                <a:gd name="T46" fmla="*/ 6 w 65"/>
                <a:gd name="T47" fmla="*/ 32 h 58"/>
                <a:gd name="T48" fmla="*/ 18 w 65"/>
                <a:gd name="T49" fmla="*/ 39 h 58"/>
                <a:gd name="T50" fmla="*/ 23 w 65"/>
                <a:gd name="T51" fmla="*/ 41 h 58"/>
                <a:gd name="T52" fmla="*/ 11 w 65"/>
                <a:gd name="T53" fmla="*/ 43 h 58"/>
                <a:gd name="T54" fmla="*/ 5 w 65"/>
                <a:gd name="T55" fmla="*/ 41 h 58"/>
                <a:gd name="T56" fmla="*/ 11 w 65"/>
                <a:gd name="T57" fmla="*/ 45 h 58"/>
                <a:gd name="T58" fmla="*/ 23 w 65"/>
                <a:gd name="T59" fmla="*/ 45 h 58"/>
                <a:gd name="T60" fmla="*/ 23 w 65"/>
                <a:gd name="T61" fmla="*/ 50 h 58"/>
                <a:gd name="T62" fmla="*/ 8 w 65"/>
                <a:gd name="T63" fmla="*/ 48 h 58"/>
                <a:gd name="T64" fmla="*/ 23 w 65"/>
                <a:gd name="T65" fmla="*/ 52 h 58"/>
                <a:gd name="T66" fmla="*/ 24 w 65"/>
                <a:gd name="T67" fmla="*/ 44 h 58"/>
                <a:gd name="T68" fmla="*/ 22 w 65"/>
                <a:gd name="T69" fmla="*/ 37 h 58"/>
                <a:gd name="T70" fmla="*/ 21 w 65"/>
                <a:gd name="T71" fmla="*/ 32 h 58"/>
                <a:gd name="T72" fmla="*/ 26 w 65"/>
                <a:gd name="T73" fmla="*/ 26 h 58"/>
                <a:gd name="T74" fmla="*/ 28 w 65"/>
                <a:gd name="T75" fmla="*/ 31 h 58"/>
                <a:gd name="T76" fmla="*/ 39 w 65"/>
                <a:gd name="T77" fmla="*/ 40 h 58"/>
                <a:gd name="T78" fmla="*/ 30 w 65"/>
                <a:gd name="T79" fmla="*/ 31 h 58"/>
                <a:gd name="T80" fmla="*/ 29 w 65"/>
                <a:gd name="T81" fmla="*/ 24 h 58"/>
                <a:gd name="T82" fmla="*/ 29 w 65"/>
                <a:gd name="T83" fmla="*/ 24 h 58"/>
                <a:gd name="T84" fmla="*/ 22 w 65"/>
                <a:gd name="T85" fmla="*/ 8 h 58"/>
                <a:gd name="T86" fmla="*/ 28 w 65"/>
                <a:gd name="T87" fmla="*/ 4 h 58"/>
                <a:gd name="T88" fmla="*/ 32 w 65"/>
                <a:gd name="T89" fmla="*/ 14 h 58"/>
                <a:gd name="T90" fmla="*/ 43 w 65"/>
                <a:gd name="T91" fmla="*/ 20 h 58"/>
                <a:gd name="T92" fmla="*/ 46 w 65"/>
                <a:gd name="T93" fmla="*/ 50 h 58"/>
                <a:gd name="T94" fmla="*/ 12 w 65"/>
                <a:gd name="T95" fmla="*/ 52 h 58"/>
                <a:gd name="T96" fmla="*/ 23 w 65"/>
                <a:gd name="T97" fmla="*/ 52 h 58"/>
                <a:gd name="T98" fmla="*/ 61 w 65"/>
                <a:gd name="T99" fmla="*/ 27 h 58"/>
                <a:gd name="T100" fmla="*/ 48 w 65"/>
                <a:gd name="T101" fmla="*/ 5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5" h="58">
                  <a:moveTo>
                    <a:pt x="64" y="24"/>
                  </a:moveTo>
                  <a:cubicBezTo>
                    <a:pt x="64" y="24"/>
                    <a:pt x="63" y="24"/>
                    <a:pt x="63" y="24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7" y="20"/>
                    <a:pt x="46" y="18"/>
                    <a:pt x="45" y="18"/>
                  </a:cubicBezTo>
                  <a:cubicBezTo>
                    <a:pt x="44" y="17"/>
                    <a:pt x="43" y="17"/>
                    <a:pt x="42" y="16"/>
                  </a:cubicBezTo>
                  <a:cubicBezTo>
                    <a:pt x="39" y="15"/>
                    <a:pt x="37" y="14"/>
                    <a:pt x="35" y="12"/>
                  </a:cubicBezTo>
                  <a:cubicBezTo>
                    <a:pt x="33" y="10"/>
                    <a:pt x="32" y="8"/>
                    <a:pt x="32" y="6"/>
                  </a:cubicBezTo>
                  <a:cubicBezTo>
                    <a:pt x="31" y="4"/>
                    <a:pt x="31" y="2"/>
                    <a:pt x="30" y="1"/>
                  </a:cubicBezTo>
                  <a:cubicBezTo>
                    <a:pt x="28" y="0"/>
                    <a:pt x="26" y="0"/>
                    <a:pt x="24" y="0"/>
                  </a:cubicBezTo>
                  <a:cubicBezTo>
                    <a:pt x="22" y="1"/>
                    <a:pt x="20" y="4"/>
                    <a:pt x="20" y="7"/>
                  </a:cubicBezTo>
                  <a:cubicBezTo>
                    <a:pt x="19" y="14"/>
                    <a:pt x="22" y="19"/>
                    <a:pt x="24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3" y="22"/>
                    <a:pt x="22" y="22"/>
                    <a:pt x="21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6" y="22"/>
                    <a:pt x="3" y="25"/>
                    <a:pt x="3" y="28"/>
                  </a:cubicBezTo>
                  <a:cubicBezTo>
                    <a:pt x="3" y="28"/>
                    <a:pt x="3" y="29"/>
                    <a:pt x="4" y="29"/>
                  </a:cubicBezTo>
                  <a:cubicBezTo>
                    <a:pt x="1" y="30"/>
                    <a:pt x="0" y="32"/>
                    <a:pt x="0" y="34"/>
                  </a:cubicBezTo>
                  <a:cubicBezTo>
                    <a:pt x="0" y="36"/>
                    <a:pt x="1" y="38"/>
                    <a:pt x="2" y="39"/>
                  </a:cubicBezTo>
                  <a:cubicBezTo>
                    <a:pt x="2" y="40"/>
                    <a:pt x="2" y="40"/>
                    <a:pt x="2" y="41"/>
                  </a:cubicBezTo>
                  <a:cubicBezTo>
                    <a:pt x="2" y="43"/>
                    <a:pt x="3" y="45"/>
                    <a:pt x="5" y="46"/>
                  </a:cubicBezTo>
                  <a:cubicBezTo>
                    <a:pt x="5" y="46"/>
                    <a:pt x="5" y="47"/>
                    <a:pt x="5" y="48"/>
                  </a:cubicBezTo>
                  <a:cubicBezTo>
                    <a:pt x="5" y="50"/>
                    <a:pt x="6" y="52"/>
                    <a:pt x="8" y="53"/>
                  </a:cubicBezTo>
                  <a:cubicBezTo>
                    <a:pt x="9" y="53"/>
                    <a:pt x="9" y="54"/>
                    <a:pt x="10" y="55"/>
                  </a:cubicBezTo>
                  <a:cubicBezTo>
                    <a:pt x="13" y="57"/>
                    <a:pt x="24" y="58"/>
                    <a:pt x="30" y="58"/>
                  </a:cubicBezTo>
                  <a:cubicBezTo>
                    <a:pt x="32" y="58"/>
                    <a:pt x="34" y="58"/>
                    <a:pt x="35" y="57"/>
                  </a:cubicBezTo>
                  <a:cubicBezTo>
                    <a:pt x="38" y="57"/>
                    <a:pt x="41" y="56"/>
                    <a:pt x="45" y="54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6"/>
                    <a:pt x="46" y="56"/>
                    <a:pt x="46" y="56"/>
                  </a:cubicBezTo>
                  <a:cubicBezTo>
                    <a:pt x="60" y="57"/>
                    <a:pt x="60" y="57"/>
                    <a:pt x="60" y="57"/>
                  </a:cubicBezTo>
                  <a:cubicBezTo>
                    <a:pt x="61" y="57"/>
                    <a:pt x="62" y="56"/>
                    <a:pt x="62" y="55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5" y="25"/>
                    <a:pt x="64" y="25"/>
                    <a:pt x="64" y="24"/>
                  </a:cubicBezTo>
                  <a:close/>
                  <a:moveTo>
                    <a:pt x="9" y="25"/>
                  </a:moveTo>
                  <a:cubicBezTo>
                    <a:pt x="21" y="25"/>
                    <a:pt x="21" y="25"/>
                    <a:pt x="21" y="25"/>
                  </a:cubicBezTo>
                  <a:cubicBezTo>
                    <a:pt x="23" y="25"/>
                    <a:pt x="24" y="26"/>
                    <a:pt x="24" y="28"/>
                  </a:cubicBezTo>
                  <a:cubicBezTo>
                    <a:pt x="24" y="29"/>
                    <a:pt x="23" y="30"/>
                    <a:pt x="21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30"/>
                    <a:pt x="6" y="29"/>
                    <a:pt x="6" y="28"/>
                  </a:cubicBezTo>
                  <a:cubicBezTo>
                    <a:pt x="6" y="26"/>
                    <a:pt x="8" y="25"/>
                    <a:pt x="9" y="25"/>
                  </a:cubicBezTo>
                  <a:close/>
                  <a:moveTo>
                    <a:pt x="6" y="32"/>
                  </a:moveTo>
                  <a:cubicBezTo>
                    <a:pt x="18" y="32"/>
                    <a:pt x="18" y="32"/>
                    <a:pt x="18" y="32"/>
                  </a:cubicBezTo>
                  <a:cubicBezTo>
                    <a:pt x="19" y="32"/>
                    <a:pt x="21" y="33"/>
                    <a:pt x="21" y="34"/>
                  </a:cubicBezTo>
                  <a:cubicBezTo>
                    <a:pt x="21" y="36"/>
                    <a:pt x="19" y="37"/>
                    <a:pt x="1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4" y="37"/>
                    <a:pt x="3" y="36"/>
                    <a:pt x="3" y="34"/>
                  </a:cubicBezTo>
                  <a:cubicBezTo>
                    <a:pt x="3" y="33"/>
                    <a:pt x="4" y="32"/>
                    <a:pt x="6" y="32"/>
                  </a:cubicBezTo>
                  <a:close/>
                  <a:moveTo>
                    <a:pt x="8" y="39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2" y="39"/>
                    <a:pt x="23" y="40"/>
                    <a:pt x="23" y="41"/>
                  </a:cubicBezTo>
                  <a:cubicBezTo>
                    <a:pt x="23" y="42"/>
                    <a:pt x="22" y="43"/>
                    <a:pt x="20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6" y="43"/>
                    <a:pt x="5" y="42"/>
                    <a:pt x="5" y="41"/>
                  </a:cubicBezTo>
                  <a:cubicBezTo>
                    <a:pt x="5" y="40"/>
                    <a:pt x="6" y="39"/>
                    <a:pt x="8" y="39"/>
                  </a:cubicBezTo>
                  <a:close/>
                  <a:moveTo>
                    <a:pt x="11" y="45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5" y="45"/>
                    <a:pt x="26" y="47"/>
                    <a:pt x="26" y="48"/>
                  </a:cubicBezTo>
                  <a:cubicBezTo>
                    <a:pt x="26" y="49"/>
                    <a:pt x="25" y="50"/>
                    <a:pt x="23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50"/>
                    <a:pt x="8" y="49"/>
                    <a:pt x="8" y="48"/>
                  </a:cubicBezTo>
                  <a:cubicBezTo>
                    <a:pt x="8" y="47"/>
                    <a:pt x="9" y="45"/>
                    <a:pt x="11" y="45"/>
                  </a:cubicBezTo>
                  <a:close/>
                  <a:moveTo>
                    <a:pt x="23" y="52"/>
                  </a:moveTo>
                  <a:cubicBezTo>
                    <a:pt x="26" y="52"/>
                    <a:pt x="28" y="50"/>
                    <a:pt x="28" y="48"/>
                  </a:cubicBezTo>
                  <a:cubicBezTo>
                    <a:pt x="28" y="46"/>
                    <a:pt x="26" y="44"/>
                    <a:pt x="24" y="44"/>
                  </a:cubicBezTo>
                  <a:cubicBezTo>
                    <a:pt x="25" y="43"/>
                    <a:pt x="25" y="42"/>
                    <a:pt x="25" y="41"/>
                  </a:cubicBezTo>
                  <a:cubicBezTo>
                    <a:pt x="25" y="39"/>
                    <a:pt x="24" y="38"/>
                    <a:pt x="22" y="37"/>
                  </a:cubicBezTo>
                  <a:cubicBezTo>
                    <a:pt x="22" y="36"/>
                    <a:pt x="23" y="35"/>
                    <a:pt x="23" y="34"/>
                  </a:cubicBezTo>
                  <a:cubicBezTo>
                    <a:pt x="23" y="33"/>
                    <a:pt x="22" y="33"/>
                    <a:pt x="21" y="32"/>
                  </a:cubicBezTo>
                  <a:cubicBezTo>
                    <a:pt x="24" y="32"/>
                    <a:pt x="26" y="30"/>
                    <a:pt x="26" y="28"/>
                  </a:cubicBezTo>
                  <a:cubicBezTo>
                    <a:pt x="26" y="27"/>
                    <a:pt x="26" y="26"/>
                    <a:pt x="26" y="26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7"/>
                    <a:pt x="28" y="29"/>
                    <a:pt x="28" y="31"/>
                  </a:cubicBezTo>
                  <a:cubicBezTo>
                    <a:pt x="29" y="38"/>
                    <a:pt x="37" y="41"/>
                    <a:pt x="37" y="41"/>
                  </a:cubicBezTo>
                  <a:cubicBezTo>
                    <a:pt x="38" y="41"/>
                    <a:pt x="38" y="41"/>
                    <a:pt x="39" y="40"/>
                  </a:cubicBezTo>
                  <a:cubicBezTo>
                    <a:pt x="39" y="40"/>
                    <a:pt x="38" y="39"/>
                    <a:pt x="38" y="39"/>
                  </a:cubicBezTo>
                  <a:cubicBezTo>
                    <a:pt x="38" y="39"/>
                    <a:pt x="31" y="37"/>
                    <a:pt x="30" y="31"/>
                  </a:cubicBezTo>
                  <a:cubicBezTo>
                    <a:pt x="30" y="28"/>
                    <a:pt x="29" y="24"/>
                    <a:pt x="29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29" y="24"/>
                    <a:pt x="29" y="24"/>
                    <a:pt x="29" y="23"/>
                  </a:cubicBezTo>
                  <a:cubicBezTo>
                    <a:pt x="29" y="23"/>
                    <a:pt x="21" y="16"/>
                    <a:pt x="22" y="8"/>
                  </a:cubicBezTo>
                  <a:cubicBezTo>
                    <a:pt x="23" y="5"/>
                    <a:pt x="24" y="4"/>
                    <a:pt x="25" y="3"/>
                  </a:cubicBezTo>
                  <a:cubicBezTo>
                    <a:pt x="26" y="3"/>
                    <a:pt x="27" y="3"/>
                    <a:pt x="28" y="4"/>
                  </a:cubicBezTo>
                  <a:cubicBezTo>
                    <a:pt x="28" y="4"/>
                    <a:pt x="29" y="5"/>
                    <a:pt x="29" y="7"/>
                  </a:cubicBezTo>
                  <a:cubicBezTo>
                    <a:pt x="30" y="9"/>
                    <a:pt x="31" y="11"/>
                    <a:pt x="32" y="14"/>
                  </a:cubicBezTo>
                  <a:cubicBezTo>
                    <a:pt x="35" y="17"/>
                    <a:pt x="38" y="18"/>
                    <a:pt x="40" y="19"/>
                  </a:cubicBezTo>
                  <a:cubicBezTo>
                    <a:pt x="41" y="19"/>
                    <a:pt x="42" y="20"/>
                    <a:pt x="43" y="20"/>
                  </a:cubicBezTo>
                  <a:cubicBezTo>
                    <a:pt x="44" y="21"/>
                    <a:pt x="47" y="25"/>
                    <a:pt x="48" y="26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3" y="52"/>
                    <a:pt x="39" y="54"/>
                    <a:pt x="34" y="54"/>
                  </a:cubicBezTo>
                  <a:cubicBezTo>
                    <a:pt x="27" y="55"/>
                    <a:pt x="14" y="54"/>
                    <a:pt x="12" y="52"/>
                  </a:cubicBezTo>
                  <a:cubicBezTo>
                    <a:pt x="12" y="52"/>
                    <a:pt x="12" y="52"/>
                    <a:pt x="12" y="52"/>
                  </a:cubicBezTo>
                  <a:lnTo>
                    <a:pt x="23" y="52"/>
                  </a:lnTo>
                  <a:close/>
                  <a:moveTo>
                    <a:pt x="50" y="26"/>
                  </a:moveTo>
                  <a:cubicBezTo>
                    <a:pt x="61" y="27"/>
                    <a:pt x="61" y="27"/>
                    <a:pt x="61" y="27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48" y="53"/>
                    <a:pt x="48" y="53"/>
                    <a:pt x="48" y="53"/>
                  </a:cubicBezTo>
                  <a:lnTo>
                    <a:pt x="5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  <p:sp>
          <p:nvSpPr>
            <p:cNvPr id="88" name="Freeform 64"/>
            <p:cNvSpPr>
              <a:spLocks noEditPoints="1"/>
            </p:cNvSpPr>
            <p:nvPr/>
          </p:nvSpPr>
          <p:spPr bwMode="auto">
            <a:xfrm>
              <a:off x="8014315" y="3728737"/>
              <a:ext cx="236963" cy="159712"/>
            </a:xfrm>
            <a:custGeom>
              <a:avLst/>
              <a:gdLst>
                <a:gd name="T0" fmla="*/ 58 w 58"/>
                <a:gd name="T1" fmla="*/ 18 h 38"/>
                <a:gd name="T2" fmla="*/ 31 w 58"/>
                <a:gd name="T3" fmla="*/ 0 h 38"/>
                <a:gd name="T4" fmla="*/ 1 w 58"/>
                <a:gd name="T5" fmla="*/ 18 h 38"/>
                <a:gd name="T6" fmla="*/ 0 w 58"/>
                <a:gd name="T7" fmla="*/ 20 h 38"/>
                <a:gd name="T8" fmla="*/ 31 w 58"/>
                <a:gd name="T9" fmla="*/ 38 h 38"/>
                <a:gd name="T10" fmla="*/ 58 w 58"/>
                <a:gd name="T11" fmla="*/ 20 h 38"/>
                <a:gd name="T12" fmla="*/ 58 w 58"/>
                <a:gd name="T13" fmla="*/ 18 h 38"/>
                <a:gd name="T14" fmla="*/ 18 w 58"/>
                <a:gd name="T15" fmla="*/ 19 h 38"/>
                <a:gd name="T16" fmla="*/ 16 w 58"/>
                <a:gd name="T17" fmla="*/ 19 h 38"/>
                <a:gd name="T18" fmla="*/ 28 w 58"/>
                <a:gd name="T19" fmla="*/ 34 h 38"/>
                <a:gd name="T20" fmla="*/ 4 w 58"/>
                <a:gd name="T21" fmla="*/ 19 h 38"/>
                <a:gd name="T22" fmla="*/ 27 w 58"/>
                <a:gd name="T23" fmla="*/ 4 h 38"/>
                <a:gd name="T24" fmla="*/ 19 w 58"/>
                <a:gd name="T25" fmla="*/ 9 h 38"/>
                <a:gd name="T26" fmla="*/ 21 w 58"/>
                <a:gd name="T27" fmla="*/ 10 h 38"/>
                <a:gd name="T28" fmla="*/ 31 w 58"/>
                <a:gd name="T29" fmla="*/ 5 h 38"/>
                <a:gd name="T30" fmla="*/ 45 w 58"/>
                <a:gd name="T31" fmla="*/ 19 h 38"/>
                <a:gd name="T32" fmla="*/ 31 w 58"/>
                <a:gd name="T33" fmla="*/ 33 h 38"/>
                <a:gd name="T34" fmla="*/ 18 w 58"/>
                <a:gd name="T35" fmla="*/ 19 h 38"/>
                <a:gd name="T36" fmla="*/ 36 w 58"/>
                <a:gd name="T37" fmla="*/ 34 h 38"/>
                <a:gd name="T38" fmla="*/ 47 w 58"/>
                <a:gd name="T39" fmla="*/ 19 h 38"/>
                <a:gd name="T40" fmla="*/ 38 w 58"/>
                <a:gd name="T41" fmla="*/ 4 h 38"/>
                <a:gd name="T42" fmla="*/ 55 w 58"/>
                <a:gd name="T43" fmla="*/ 19 h 38"/>
                <a:gd name="T44" fmla="*/ 36 w 58"/>
                <a:gd name="T45" fmla="*/ 34 h 38"/>
                <a:gd name="T46" fmla="*/ 40 w 58"/>
                <a:gd name="T47" fmla="*/ 19 h 38"/>
                <a:gd name="T48" fmla="*/ 31 w 58"/>
                <a:gd name="T49" fmla="*/ 28 h 38"/>
                <a:gd name="T50" fmla="*/ 23 w 58"/>
                <a:gd name="T51" fmla="*/ 19 h 38"/>
                <a:gd name="T52" fmla="*/ 31 w 58"/>
                <a:gd name="T53" fmla="*/ 19 h 38"/>
                <a:gd name="T54" fmla="*/ 24 w 58"/>
                <a:gd name="T55" fmla="*/ 14 h 38"/>
                <a:gd name="T56" fmla="*/ 31 w 58"/>
                <a:gd name="T57" fmla="*/ 10 h 38"/>
                <a:gd name="T58" fmla="*/ 40 w 58"/>
                <a:gd name="T59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8" h="38">
                  <a:moveTo>
                    <a:pt x="58" y="18"/>
                  </a:moveTo>
                  <a:cubicBezTo>
                    <a:pt x="57" y="18"/>
                    <a:pt x="47" y="0"/>
                    <a:pt x="31" y="0"/>
                  </a:cubicBezTo>
                  <a:cubicBezTo>
                    <a:pt x="15" y="0"/>
                    <a:pt x="1" y="17"/>
                    <a:pt x="1" y="18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1" y="21"/>
                    <a:pt x="13" y="38"/>
                    <a:pt x="31" y="38"/>
                  </a:cubicBezTo>
                  <a:cubicBezTo>
                    <a:pt x="49" y="38"/>
                    <a:pt x="57" y="20"/>
                    <a:pt x="58" y="20"/>
                  </a:cubicBezTo>
                  <a:cubicBezTo>
                    <a:pt x="58" y="19"/>
                    <a:pt x="58" y="19"/>
                    <a:pt x="58" y="18"/>
                  </a:cubicBezTo>
                  <a:close/>
                  <a:moveTo>
                    <a:pt x="18" y="19"/>
                  </a:moveTo>
                  <a:cubicBezTo>
                    <a:pt x="16" y="19"/>
                    <a:pt x="16" y="19"/>
                    <a:pt x="16" y="19"/>
                  </a:cubicBezTo>
                  <a:cubicBezTo>
                    <a:pt x="16" y="27"/>
                    <a:pt x="21" y="33"/>
                    <a:pt x="28" y="34"/>
                  </a:cubicBezTo>
                  <a:cubicBezTo>
                    <a:pt x="16" y="33"/>
                    <a:pt x="6" y="22"/>
                    <a:pt x="4" y="19"/>
                  </a:cubicBezTo>
                  <a:cubicBezTo>
                    <a:pt x="6" y="16"/>
                    <a:pt x="16" y="6"/>
                    <a:pt x="27" y="4"/>
                  </a:cubicBezTo>
                  <a:cubicBezTo>
                    <a:pt x="24" y="5"/>
                    <a:pt x="21" y="7"/>
                    <a:pt x="19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3" y="7"/>
                    <a:pt x="27" y="5"/>
                    <a:pt x="31" y="5"/>
                  </a:cubicBezTo>
                  <a:cubicBezTo>
                    <a:pt x="39" y="5"/>
                    <a:pt x="45" y="11"/>
                    <a:pt x="45" y="19"/>
                  </a:cubicBezTo>
                  <a:cubicBezTo>
                    <a:pt x="45" y="27"/>
                    <a:pt x="39" y="33"/>
                    <a:pt x="31" y="33"/>
                  </a:cubicBezTo>
                  <a:cubicBezTo>
                    <a:pt x="24" y="33"/>
                    <a:pt x="18" y="27"/>
                    <a:pt x="18" y="19"/>
                  </a:cubicBezTo>
                  <a:close/>
                  <a:moveTo>
                    <a:pt x="36" y="34"/>
                  </a:moveTo>
                  <a:cubicBezTo>
                    <a:pt x="42" y="32"/>
                    <a:pt x="47" y="26"/>
                    <a:pt x="47" y="19"/>
                  </a:cubicBezTo>
                  <a:cubicBezTo>
                    <a:pt x="47" y="12"/>
                    <a:pt x="43" y="7"/>
                    <a:pt x="38" y="4"/>
                  </a:cubicBezTo>
                  <a:cubicBezTo>
                    <a:pt x="47" y="8"/>
                    <a:pt x="53" y="17"/>
                    <a:pt x="55" y="19"/>
                  </a:cubicBezTo>
                  <a:cubicBezTo>
                    <a:pt x="53" y="22"/>
                    <a:pt x="47" y="32"/>
                    <a:pt x="36" y="34"/>
                  </a:cubicBezTo>
                  <a:close/>
                  <a:moveTo>
                    <a:pt x="40" y="19"/>
                  </a:moveTo>
                  <a:cubicBezTo>
                    <a:pt x="40" y="24"/>
                    <a:pt x="36" y="28"/>
                    <a:pt x="31" y="28"/>
                  </a:cubicBezTo>
                  <a:cubicBezTo>
                    <a:pt x="27" y="28"/>
                    <a:pt x="23" y="24"/>
                    <a:pt x="23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6" y="12"/>
                    <a:pt x="29" y="10"/>
                    <a:pt x="31" y="10"/>
                  </a:cubicBezTo>
                  <a:cubicBezTo>
                    <a:pt x="36" y="10"/>
                    <a:pt x="40" y="14"/>
                    <a:pt x="40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899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3" name="Group 10"/>
          <p:cNvGrpSpPr/>
          <p:nvPr/>
        </p:nvGrpSpPr>
        <p:grpSpPr>
          <a:xfrm>
            <a:off x="5462151" y="3668874"/>
            <a:ext cx="2073626" cy="3563033"/>
            <a:chOff x="3724275" y="1833563"/>
            <a:chExt cx="1316038" cy="2260600"/>
          </a:xfrm>
        </p:grpSpPr>
        <p:sp>
          <p:nvSpPr>
            <p:cNvPr id="90" name="Freeform 5"/>
            <p:cNvSpPr>
              <a:spLocks/>
            </p:cNvSpPr>
            <p:nvPr/>
          </p:nvSpPr>
          <p:spPr bwMode="auto">
            <a:xfrm>
              <a:off x="4216400" y="2362201"/>
              <a:ext cx="330200" cy="381000"/>
            </a:xfrm>
            <a:custGeom>
              <a:avLst/>
              <a:gdLst>
                <a:gd name="T0" fmla="*/ 208 w 208"/>
                <a:gd name="T1" fmla="*/ 240 h 240"/>
                <a:gd name="T2" fmla="*/ 0 w 208"/>
                <a:gd name="T3" fmla="*/ 240 h 240"/>
                <a:gd name="T4" fmla="*/ 8 w 208"/>
                <a:gd name="T5" fmla="*/ 0 h 240"/>
                <a:gd name="T6" fmla="*/ 199 w 208"/>
                <a:gd name="T7" fmla="*/ 0 h 240"/>
                <a:gd name="T8" fmla="*/ 208 w 208"/>
                <a:gd name="T9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240">
                  <a:moveTo>
                    <a:pt x="208" y="240"/>
                  </a:moveTo>
                  <a:lnTo>
                    <a:pt x="0" y="240"/>
                  </a:lnTo>
                  <a:lnTo>
                    <a:pt x="8" y="0"/>
                  </a:lnTo>
                  <a:lnTo>
                    <a:pt x="199" y="0"/>
                  </a:lnTo>
                  <a:lnTo>
                    <a:pt x="208" y="240"/>
                  </a:lnTo>
                  <a:close/>
                </a:path>
              </a:pathLst>
            </a:custGeom>
            <a:solidFill>
              <a:srgbClr val="F1C9A5"/>
            </a:solidFill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424" kern="0">
                <a:solidFill>
                  <a:prstClr val="black"/>
                </a:solidFill>
              </a:endParaRPr>
            </a:p>
          </p:txBody>
        </p:sp>
        <p:sp>
          <p:nvSpPr>
            <p:cNvPr id="91" name="Freeform 6"/>
            <p:cNvSpPr>
              <a:spLocks/>
            </p:cNvSpPr>
            <p:nvPr/>
          </p:nvSpPr>
          <p:spPr bwMode="auto">
            <a:xfrm>
              <a:off x="4111625" y="1833563"/>
              <a:ext cx="538163" cy="676275"/>
            </a:xfrm>
            <a:custGeom>
              <a:avLst/>
              <a:gdLst>
                <a:gd name="T0" fmla="*/ 179 w 179"/>
                <a:gd name="T1" fmla="*/ 109 h 226"/>
                <a:gd name="T2" fmla="*/ 90 w 179"/>
                <a:gd name="T3" fmla="*/ 0 h 226"/>
                <a:gd name="T4" fmla="*/ 0 w 179"/>
                <a:gd name="T5" fmla="*/ 109 h 226"/>
                <a:gd name="T6" fmla="*/ 42 w 179"/>
                <a:gd name="T7" fmla="*/ 194 h 226"/>
                <a:gd name="T8" fmla="*/ 49 w 179"/>
                <a:gd name="T9" fmla="*/ 218 h 226"/>
                <a:gd name="T10" fmla="*/ 59 w 179"/>
                <a:gd name="T11" fmla="*/ 226 h 226"/>
                <a:gd name="T12" fmla="*/ 121 w 179"/>
                <a:gd name="T13" fmla="*/ 226 h 226"/>
                <a:gd name="T14" fmla="*/ 131 w 179"/>
                <a:gd name="T15" fmla="*/ 218 h 226"/>
                <a:gd name="T16" fmla="*/ 138 w 179"/>
                <a:gd name="T17" fmla="*/ 194 h 226"/>
                <a:gd name="T18" fmla="*/ 179 w 179"/>
                <a:gd name="T19" fmla="*/ 10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9" h="226">
                  <a:moveTo>
                    <a:pt x="179" y="109"/>
                  </a:moveTo>
                  <a:cubicBezTo>
                    <a:pt x="179" y="54"/>
                    <a:pt x="171" y="0"/>
                    <a:pt x="90" y="0"/>
                  </a:cubicBezTo>
                  <a:cubicBezTo>
                    <a:pt x="7" y="0"/>
                    <a:pt x="0" y="54"/>
                    <a:pt x="0" y="109"/>
                  </a:cubicBezTo>
                  <a:cubicBezTo>
                    <a:pt x="0" y="145"/>
                    <a:pt x="17" y="176"/>
                    <a:pt x="42" y="194"/>
                  </a:cubicBezTo>
                  <a:cubicBezTo>
                    <a:pt x="49" y="218"/>
                    <a:pt x="49" y="218"/>
                    <a:pt x="49" y="218"/>
                  </a:cubicBezTo>
                  <a:cubicBezTo>
                    <a:pt x="50" y="223"/>
                    <a:pt x="55" y="226"/>
                    <a:pt x="59" y="226"/>
                  </a:cubicBezTo>
                  <a:cubicBezTo>
                    <a:pt x="121" y="226"/>
                    <a:pt x="121" y="226"/>
                    <a:pt x="121" y="226"/>
                  </a:cubicBezTo>
                  <a:cubicBezTo>
                    <a:pt x="125" y="226"/>
                    <a:pt x="130" y="223"/>
                    <a:pt x="131" y="218"/>
                  </a:cubicBezTo>
                  <a:cubicBezTo>
                    <a:pt x="138" y="194"/>
                    <a:pt x="138" y="194"/>
                    <a:pt x="138" y="194"/>
                  </a:cubicBezTo>
                  <a:cubicBezTo>
                    <a:pt x="163" y="176"/>
                    <a:pt x="179" y="145"/>
                    <a:pt x="179" y="109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424" kern="0">
                <a:solidFill>
                  <a:prstClr val="black"/>
                </a:solidFill>
              </a:endParaRPr>
            </a:p>
          </p:txBody>
        </p:sp>
        <p:sp>
          <p:nvSpPr>
            <p:cNvPr id="92" name="Freeform 7"/>
            <p:cNvSpPr>
              <a:spLocks/>
            </p:cNvSpPr>
            <p:nvPr/>
          </p:nvSpPr>
          <p:spPr bwMode="auto">
            <a:xfrm>
              <a:off x="3724275" y="2557463"/>
              <a:ext cx="1316038" cy="1536700"/>
            </a:xfrm>
            <a:custGeom>
              <a:avLst/>
              <a:gdLst>
                <a:gd name="T0" fmla="*/ 405 w 438"/>
                <a:gd name="T1" fmla="*/ 60 h 514"/>
                <a:gd name="T2" fmla="*/ 287 w 438"/>
                <a:gd name="T3" fmla="*/ 28 h 514"/>
                <a:gd name="T4" fmla="*/ 282 w 438"/>
                <a:gd name="T5" fmla="*/ 8 h 514"/>
                <a:gd name="T6" fmla="*/ 219 w 438"/>
                <a:gd name="T7" fmla="*/ 0 h 514"/>
                <a:gd name="T8" fmla="*/ 156 w 438"/>
                <a:gd name="T9" fmla="*/ 8 h 514"/>
                <a:gd name="T10" fmla="*/ 152 w 438"/>
                <a:gd name="T11" fmla="*/ 28 h 514"/>
                <a:gd name="T12" fmla="*/ 33 w 438"/>
                <a:gd name="T13" fmla="*/ 60 h 514"/>
                <a:gd name="T14" fmla="*/ 0 w 438"/>
                <a:gd name="T15" fmla="*/ 93 h 514"/>
                <a:gd name="T16" fmla="*/ 7 w 438"/>
                <a:gd name="T17" fmla="*/ 258 h 514"/>
                <a:gd name="T18" fmla="*/ 65 w 438"/>
                <a:gd name="T19" fmla="*/ 344 h 514"/>
                <a:gd name="T20" fmla="*/ 35 w 438"/>
                <a:gd name="T21" fmla="*/ 514 h 514"/>
                <a:gd name="T22" fmla="*/ 402 w 438"/>
                <a:gd name="T23" fmla="*/ 514 h 514"/>
                <a:gd name="T24" fmla="*/ 371 w 438"/>
                <a:gd name="T25" fmla="*/ 344 h 514"/>
                <a:gd name="T26" fmla="*/ 431 w 438"/>
                <a:gd name="T27" fmla="*/ 258 h 514"/>
                <a:gd name="T28" fmla="*/ 438 w 438"/>
                <a:gd name="T29" fmla="*/ 93 h 514"/>
                <a:gd name="T30" fmla="*/ 405 w 438"/>
                <a:gd name="T31" fmla="*/ 6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8" h="514">
                  <a:moveTo>
                    <a:pt x="405" y="60"/>
                  </a:moveTo>
                  <a:cubicBezTo>
                    <a:pt x="287" y="28"/>
                    <a:pt x="287" y="28"/>
                    <a:pt x="287" y="28"/>
                  </a:cubicBezTo>
                  <a:cubicBezTo>
                    <a:pt x="282" y="8"/>
                    <a:pt x="282" y="8"/>
                    <a:pt x="282" y="8"/>
                  </a:cubicBezTo>
                  <a:cubicBezTo>
                    <a:pt x="282" y="8"/>
                    <a:pt x="235" y="0"/>
                    <a:pt x="219" y="0"/>
                  </a:cubicBezTo>
                  <a:cubicBezTo>
                    <a:pt x="203" y="0"/>
                    <a:pt x="156" y="8"/>
                    <a:pt x="156" y="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15" y="66"/>
                    <a:pt x="0" y="75"/>
                    <a:pt x="0" y="93"/>
                  </a:cubicBezTo>
                  <a:cubicBezTo>
                    <a:pt x="0" y="93"/>
                    <a:pt x="3" y="213"/>
                    <a:pt x="7" y="258"/>
                  </a:cubicBezTo>
                  <a:cubicBezTo>
                    <a:pt x="9" y="285"/>
                    <a:pt x="15" y="341"/>
                    <a:pt x="65" y="344"/>
                  </a:cubicBezTo>
                  <a:cubicBezTo>
                    <a:pt x="35" y="514"/>
                    <a:pt x="35" y="514"/>
                    <a:pt x="35" y="514"/>
                  </a:cubicBezTo>
                  <a:cubicBezTo>
                    <a:pt x="402" y="514"/>
                    <a:pt x="402" y="514"/>
                    <a:pt x="402" y="514"/>
                  </a:cubicBezTo>
                  <a:cubicBezTo>
                    <a:pt x="371" y="344"/>
                    <a:pt x="371" y="344"/>
                    <a:pt x="371" y="344"/>
                  </a:cubicBezTo>
                  <a:cubicBezTo>
                    <a:pt x="424" y="344"/>
                    <a:pt x="428" y="285"/>
                    <a:pt x="431" y="258"/>
                  </a:cubicBezTo>
                  <a:cubicBezTo>
                    <a:pt x="436" y="213"/>
                    <a:pt x="438" y="93"/>
                    <a:pt x="438" y="93"/>
                  </a:cubicBezTo>
                  <a:cubicBezTo>
                    <a:pt x="438" y="75"/>
                    <a:pt x="425" y="67"/>
                    <a:pt x="405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386" tIns="48194" rIns="96386" bIns="48194" numCol="1" anchor="t" anchorCtr="0" compatLnSpc="1">
              <a:prstTxWarp prst="textNoShape">
                <a:avLst/>
              </a:prstTxWarp>
            </a:bodyPr>
            <a:lstStyle/>
            <a:p>
              <a:pPr defTabSz="1285075">
                <a:defRPr/>
              </a:pPr>
              <a:endParaRPr lang="en-US" sz="1424" kern="0">
                <a:solidFill>
                  <a:prstClr val="black"/>
                </a:solidFill>
              </a:endParaRPr>
            </a:p>
          </p:txBody>
        </p:sp>
      </p:grpSp>
      <p:sp>
        <p:nvSpPr>
          <p:cNvPr id="93" name="TextBox 121"/>
          <p:cNvSpPr txBox="1"/>
          <p:nvPr/>
        </p:nvSpPr>
        <p:spPr>
          <a:xfrm>
            <a:off x="727487" y="2108117"/>
            <a:ext cx="1451707" cy="336065"/>
          </a:xfrm>
          <a:prstGeom prst="rect">
            <a:avLst/>
          </a:prstGeom>
          <a:noFill/>
        </p:spPr>
        <p:txBody>
          <a:bodyPr wrap="none" lIns="75896" tIns="37947" rIns="75896" bIns="37947" rtlCol="0" anchor="t">
            <a:spAutoFit/>
          </a:bodyPr>
          <a:lstStyle/>
          <a:p>
            <a:pPr algn="ctr"/>
            <a:r>
              <a:rPr lang="zh-CN" altLang="en-US" sz="1686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单击添加标题</a:t>
            </a:r>
            <a:endParaRPr lang="en-US" altLang="zh-CN" sz="1686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94" name="Rectangle 122"/>
          <p:cNvSpPr/>
          <p:nvPr/>
        </p:nvSpPr>
        <p:spPr>
          <a:xfrm>
            <a:off x="667471" y="2363166"/>
            <a:ext cx="2607142" cy="968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6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此处添加详细文本描述，建议与标题相关并符合整体语言风格，语言描述尽量简洁。</a:t>
            </a:r>
          </a:p>
        </p:txBody>
      </p:sp>
      <p:sp>
        <p:nvSpPr>
          <p:cNvPr id="95" name="TextBox 123"/>
          <p:cNvSpPr txBox="1"/>
          <p:nvPr/>
        </p:nvSpPr>
        <p:spPr>
          <a:xfrm>
            <a:off x="716009" y="3530064"/>
            <a:ext cx="1451707" cy="336065"/>
          </a:xfrm>
          <a:prstGeom prst="rect">
            <a:avLst/>
          </a:prstGeom>
          <a:noFill/>
        </p:spPr>
        <p:txBody>
          <a:bodyPr wrap="none" lIns="75896" tIns="37947" rIns="75896" bIns="37947" rtlCol="0" anchor="t">
            <a:spAutoFit/>
          </a:bodyPr>
          <a:lstStyle/>
          <a:p>
            <a:pPr algn="ctr"/>
            <a:r>
              <a:rPr lang="zh-CN" altLang="en-US" sz="1686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单击添加标题</a:t>
            </a:r>
            <a:endParaRPr lang="en-US" altLang="zh-CN" sz="1686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96" name="Rectangle 124"/>
          <p:cNvSpPr/>
          <p:nvPr/>
        </p:nvSpPr>
        <p:spPr>
          <a:xfrm>
            <a:off x="667471" y="3785113"/>
            <a:ext cx="2607142" cy="968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65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此处添加详细文本描述，建议与标题相关并符合整体语言风格，语言描述尽量简洁。</a:t>
            </a:r>
            <a:endParaRPr lang="zh-CN" altLang="en-US" sz="1265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</p:txBody>
      </p:sp>
      <p:sp>
        <p:nvSpPr>
          <p:cNvPr id="97" name="TextBox 125"/>
          <p:cNvSpPr txBox="1"/>
          <p:nvPr/>
        </p:nvSpPr>
        <p:spPr>
          <a:xfrm>
            <a:off x="727486" y="4906896"/>
            <a:ext cx="1451707" cy="336065"/>
          </a:xfrm>
          <a:prstGeom prst="rect">
            <a:avLst/>
          </a:prstGeom>
          <a:noFill/>
        </p:spPr>
        <p:txBody>
          <a:bodyPr wrap="none" lIns="75896" tIns="37947" rIns="75896" bIns="37947" rtlCol="0" anchor="t">
            <a:spAutoFit/>
          </a:bodyPr>
          <a:lstStyle/>
          <a:p>
            <a:pPr algn="ctr"/>
            <a:r>
              <a:rPr lang="zh-CN" altLang="en-US" sz="1686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单击添加标题</a:t>
            </a:r>
            <a:endParaRPr lang="en-US" altLang="zh-CN" sz="1686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98" name="Rectangle 126"/>
          <p:cNvSpPr/>
          <p:nvPr/>
        </p:nvSpPr>
        <p:spPr>
          <a:xfrm>
            <a:off x="667471" y="5161948"/>
            <a:ext cx="2607142" cy="968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65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此处添加详细文本描述，建议与标题相关并符合整体语言风格，语言描述尽量简洁。</a:t>
            </a:r>
            <a:endParaRPr lang="zh-CN" altLang="en-US" sz="1265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sym typeface="Gill Sans" charset="0"/>
            </a:endParaRPr>
          </a:p>
        </p:txBody>
      </p:sp>
      <p:sp>
        <p:nvSpPr>
          <p:cNvPr id="99" name="TextBox 128"/>
          <p:cNvSpPr txBox="1"/>
          <p:nvPr/>
        </p:nvSpPr>
        <p:spPr>
          <a:xfrm>
            <a:off x="10139426" y="2161681"/>
            <a:ext cx="1451707" cy="336065"/>
          </a:xfrm>
          <a:prstGeom prst="rect">
            <a:avLst/>
          </a:prstGeom>
          <a:noFill/>
        </p:spPr>
        <p:txBody>
          <a:bodyPr wrap="none" lIns="75896" tIns="37947" rIns="75896" bIns="37947" rtlCol="0" anchor="t">
            <a:spAutoFit/>
          </a:bodyPr>
          <a:lstStyle/>
          <a:p>
            <a:pPr algn="ctr"/>
            <a:r>
              <a:rPr lang="zh-CN" altLang="en-US" sz="1686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单击添加标题</a:t>
            </a:r>
            <a:endParaRPr lang="en-US" altLang="zh-CN" sz="1686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00" name="Rectangle 129"/>
          <p:cNvSpPr/>
          <p:nvPr/>
        </p:nvSpPr>
        <p:spPr>
          <a:xfrm>
            <a:off x="10075706" y="2420601"/>
            <a:ext cx="2608037" cy="968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65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此处添加详细文本描述，建议与标题相关并符合整体语言风格，语言描述尽量简洁。</a:t>
            </a:r>
          </a:p>
        </p:txBody>
      </p:sp>
      <p:sp>
        <p:nvSpPr>
          <p:cNvPr id="101" name="TextBox 130"/>
          <p:cNvSpPr txBox="1"/>
          <p:nvPr/>
        </p:nvSpPr>
        <p:spPr>
          <a:xfrm>
            <a:off x="10139426" y="3583626"/>
            <a:ext cx="1451707" cy="336065"/>
          </a:xfrm>
          <a:prstGeom prst="rect">
            <a:avLst/>
          </a:prstGeom>
          <a:noFill/>
        </p:spPr>
        <p:txBody>
          <a:bodyPr wrap="none" lIns="75896" tIns="37947" rIns="75896" bIns="37947" rtlCol="0" anchor="t">
            <a:spAutoFit/>
          </a:bodyPr>
          <a:lstStyle/>
          <a:p>
            <a:pPr algn="ctr"/>
            <a:r>
              <a:rPr lang="zh-CN" altLang="en-US" sz="1686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单击添加标题</a:t>
            </a:r>
            <a:endParaRPr lang="en-US" altLang="zh-CN" sz="1686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02" name="Rectangle 131"/>
          <p:cNvSpPr/>
          <p:nvPr/>
        </p:nvSpPr>
        <p:spPr>
          <a:xfrm>
            <a:off x="10075708" y="3842545"/>
            <a:ext cx="2407051" cy="968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65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此处添加详细文本描述，建议与标题相关并符合整体语言风格，语言描述尽量简洁。</a:t>
            </a:r>
          </a:p>
        </p:txBody>
      </p:sp>
      <p:sp>
        <p:nvSpPr>
          <p:cNvPr id="103" name="TextBox 132"/>
          <p:cNvSpPr txBox="1"/>
          <p:nvPr/>
        </p:nvSpPr>
        <p:spPr>
          <a:xfrm>
            <a:off x="10139426" y="4960462"/>
            <a:ext cx="1451707" cy="336065"/>
          </a:xfrm>
          <a:prstGeom prst="rect">
            <a:avLst/>
          </a:prstGeom>
          <a:noFill/>
        </p:spPr>
        <p:txBody>
          <a:bodyPr wrap="none" lIns="75896" tIns="37947" rIns="75896" bIns="37947" rtlCol="0" anchor="t">
            <a:spAutoFit/>
          </a:bodyPr>
          <a:lstStyle/>
          <a:p>
            <a:pPr algn="ctr"/>
            <a:r>
              <a:rPr lang="zh-CN" altLang="en-US" sz="1686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单击添加标题</a:t>
            </a:r>
            <a:endParaRPr lang="en-US" altLang="zh-CN" sz="1686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04" name="Rectangle 133"/>
          <p:cNvSpPr/>
          <p:nvPr/>
        </p:nvSpPr>
        <p:spPr>
          <a:xfrm>
            <a:off x="10075708" y="5219381"/>
            <a:ext cx="2407051" cy="9683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65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itchFamily="34" charset="-122"/>
                <a:ea typeface="微软雅黑" pitchFamily="34" charset="-122"/>
                <a:sym typeface="Gill Sans" charset="0"/>
              </a:rPr>
              <a:t>此处添加详细文本描述，建议与标题相关并符合整体语言风格，语言描述尽量简洁。</a:t>
            </a:r>
          </a:p>
        </p:txBody>
      </p:sp>
    </p:spTree>
    <p:extLst>
      <p:ext uri="{BB962C8B-B14F-4D97-AF65-F5344CB8AC3E}">
        <p14:creationId xmlns:p14="http://schemas.microsoft.com/office/powerpoint/2010/main" val="2934533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93" grpId="0"/>
      <p:bldP spid="94" grpId="0"/>
      <p:bldP spid="95" grpId="0"/>
      <p:bldP spid="96" grpId="0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02"/>
          <p:cNvSpPr txBox="1">
            <a:spLocks/>
          </p:cNvSpPr>
          <p:nvPr/>
        </p:nvSpPr>
        <p:spPr bwMode="auto">
          <a:xfrm>
            <a:off x="1817909" y="6223294"/>
            <a:ext cx="8694930" cy="255561"/>
          </a:xfrm>
          <a:prstGeom prst="rect">
            <a:avLst/>
          </a:prstGeom>
        </p:spPr>
        <p:txBody>
          <a:bodyPr wrap="square" lIns="0" tIns="0" rIns="0" bIns="0" anchor="t" anchorCtr="0">
            <a:normAutofit/>
            <a:scene3d>
              <a:camera prst="orthographicFront"/>
              <a:lightRig rig="threePt" dir="t"/>
            </a:scene3d>
            <a:sp3d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125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此部分内容作为文字排版占位显示 （建议使用主题字体）如需更改请在（设置形状格式）菜单下（文本选项）中调整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140226" y="2017516"/>
            <a:ext cx="4142442" cy="3587333"/>
            <a:chOff x="809848" y="1434522"/>
            <a:chExt cx="2946504" cy="2551657"/>
          </a:xfrm>
        </p:grpSpPr>
        <p:cxnSp>
          <p:nvCxnSpPr>
            <p:cNvPr id="6" name="Straight Connector 90"/>
            <p:cNvCxnSpPr/>
            <p:nvPr/>
          </p:nvCxnSpPr>
          <p:spPr>
            <a:xfrm flipH="1">
              <a:off x="1702048" y="2738748"/>
              <a:ext cx="2045614" cy="3624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88"/>
            <p:cNvCxnSpPr/>
            <p:nvPr/>
          </p:nvCxnSpPr>
          <p:spPr>
            <a:xfrm>
              <a:off x="1710738" y="1605972"/>
              <a:ext cx="2045614" cy="3624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2"/>
            <p:cNvSpPr/>
            <p:nvPr/>
          </p:nvSpPr>
          <p:spPr bwMode="auto">
            <a:xfrm>
              <a:off x="1486395" y="2922087"/>
              <a:ext cx="342900" cy="34290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Oval 65"/>
            <p:cNvSpPr/>
            <p:nvPr/>
          </p:nvSpPr>
          <p:spPr bwMode="auto">
            <a:xfrm>
              <a:off x="1491158" y="1434522"/>
              <a:ext cx="342900" cy="342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4" name="Group 64"/>
            <p:cNvGrpSpPr/>
            <p:nvPr/>
          </p:nvGrpSpPr>
          <p:grpSpPr>
            <a:xfrm>
              <a:off x="809848" y="3264987"/>
              <a:ext cx="1659857" cy="721192"/>
              <a:chOff x="1732858" y="4896921"/>
              <a:chExt cx="2213143" cy="961589"/>
            </a:xfrm>
          </p:grpSpPr>
          <p:sp>
            <p:nvSpPr>
              <p:cNvPr id="24" name="TextBox 66"/>
              <p:cNvSpPr txBox="1">
                <a:spLocks/>
              </p:cNvSpPr>
              <p:nvPr/>
            </p:nvSpPr>
            <p:spPr bwMode="auto">
              <a:xfrm>
                <a:off x="1732858" y="4896921"/>
                <a:ext cx="2213143" cy="3873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b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687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  <p:sp>
            <p:nvSpPr>
              <p:cNvPr id="25" name="TextBox 67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</a:t>
                </a:r>
                <a:b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</a:b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（建议使用主题字体）</a:t>
                </a:r>
              </a:p>
            </p:txBody>
          </p:sp>
        </p:grpSp>
        <p:grpSp>
          <p:nvGrpSpPr>
            <p:cNvPr id="16" name="Group 71"/>
            <p:cNvGrpSpPr/>
            <p:nvPr/>
          </p:nvGrpSpPr>
          <p:grpSpPr>
            <a:xfrm>
              <a:off x="809848" y="1777422"/>
              <a:ext cx="1659857" cy="721192"/>
              <a:chOff x="1732858" y="4896921"/>
              <a:chExt cx="2213143" cy="961589"/>
            </a:xfrm>
          </p:grpSpPr>
          <p:sp>
            <p:nvSpPr>
              <p:cNvPr id="20" name="TextBox 72"/>
              <p:cNvSpPr txBox="1">
                <a:spLocks/>
              </p:cNvSpPr>
              <p:nvPr/>
            </p:nvSpPr>
            <p:spPr bwMode="auto">
              <a:xfrm>
                <a:off x="1732858" y="4896921"/>
                <a:ext cx="2213143" cy="3873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b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687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  <p:sp>
            <p:nvSpPr>
              <p:cNvPr id="21" name="TextBox 73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</a:t>
                </a:r>
                <a:b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</a:b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（建议使用主题字体）</a:t>
                </a:r>
              </a:p>
            </p:txBody>
          </p:sp>
        </p:grpSp>
      </p:grpSp>
      <p:grpSp>
        <p:nvGrpSpPr>
          <p:cNvPr id="58" name="组合 57"/>
          <p:cNvGrpSpPr/>
          <p:nvPr/>
        </p:nvGrpSpPr>
        <p:grpSpPr>
          <a:xfrm>
            <a:off x="7430665" y="2017516"/>
            <a:ext cx="4112282" cy="3638932"/>
            <a:chOff x="5284213" y="1434522"/>
            <a:chExt cx="2925051" cy="2588359"/>
          </a:xfrm>
        </p:grpSpPr>
        <p:cxnSp>
          <p:nvCxnSpPr>
            <p:cNvPr id="4" name="Straight Connector 97"/>
            <p:cNvCxnSpPr/>
            <p:nvPr/>
          </p:nvCxnSpPr>
          <p:spPr>
            <a:xfrm>
              <a:off x="5284213" y="2761608"/>
              <a:ext cx="2045614" cy="3624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98"/>
            <p:cNvCxnSpPr/>
            <p:nvPr/>
          </p:nvCxnSpPr>
          <p:spPr>
            <a:xfrm flipH="1">
              <a:off x="5292903" y="1628832"/>
              <a:ext cx="2045614" cy="36246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91"/>
            <p:cNvSpPr/>
            <p:nvPr/>
          </p:nvSpPr>
          <p:spPr bwMode="auto">
            <a:xfrm>
              <a:off x="7207886" y="2922087"/>
              <a:ext cx="342900" cy="34290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Oval 92"/>
            <p:cNvSpPr/>
            <p:nvPr/>
          </p:nvSpPr>
          <p:spPr bwMode="auto">
            <a:xfrm>
              <a:off x="7212648" y="1434522"/>
              <a:ext cx="342900" cy="342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Group 68"/>
            <p:cNvGrpSpPr/>
            <p:nvPr/>
          </p:nvGrpSpPr>
          <p:grpSpPr>
            <a:xfrm>
              <a:off x="6549407" y="3301689"/>
              <a:ext cx="1659857" cy="721192"/>
              <a:chOff x="1732858" y="4896921"/>
              <a:chExt cx="2213143" cy="961589"/>
            </a:xfrm>
          </p:grpSpPr>
          <p:sp>
            <p:nvSpPr>
              <p:cNvPr id="22" name="TextBox 69"/>
              <p:cNvSpPr txBox="1">
                <a:spLocks/>
              </p:cNvSpPr>
              <p:nvPr/>
            </p:nvSpPr>
            <p:spPr bwMode="auto">
              <a:xfrm>
                <a:off x="1732858" y="4896921"/>
                <a:ext cx="2213143" cy="3873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b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687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  <p:sp>
            <p:nvSpPr>
              <p:cNvPr id="23" name="TextBox 70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</a:t>
                </a:r>
                <a:b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</a:b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（建议使用主题字体）</a:t>
                </a:r>
              </a:p>
            </p:txBody>
          </p:sp>
        </p:grpSp>
        <p:grpSp>
          <p:nvGrpSpPr>
            <p:cNvPr id="17" name="Group 74"/>
            <p:cNvGrpSpPr/>
            <p:nvPr/>
          </p:nvGrpSpPr>
          <p:grpSpPr>
            <a:xfrm>
              <a:off x="6549407" y="1777422"/>
              <a:ext cx="1659857" cy="721192"/>
              <a:chOff x="1732858" y="4896921"/>
              <a:chExt cx="2213143" cy="961589"/>
            </a:xfrm>
          </p:grpSpPr>
          <p:sp>
            <p:nvSpPr>
              <p:cNvPr id="18" name="TextBox 75"/>
              <p:cNvSpPr txBox="1">
                <a:spLocks/>
              </p:cNvSpPr>
              <p:nvPr/>
            </p:nvSpPr>
            <p:spPr bwMode="auto">
              <a:xfrm>
                <a:off x="1732858" y="4896921"/>
                <a:ext cx="2213143" cy="38735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b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687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标题文本预设</a:t>
                </a:r>
              </a:p>
            </p:txBody>
          </p:sp>
          <p:sp>
            <p:nvSpPr>
              <p:cNvPr id="19" name="TextBox 76"/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此部分内容作为文字排版占位显示 </a:t>
                </a:r>
                <a:b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</a:br>
                <a:r>
                  <a:rPr lang="zh-CN" altLang="en-US" sz="1125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（建议使用主题字体）</a:t>
                </a:r>
              </a:p>
            </p:txBody>
          </p:sp>
        </p:grpSp>
      </p:grpSp>
      <p:grpSp>
        <p:nvGrpSpPr>
          <p:cNvPr id="9" name="Group 1"/>
          <p:cNvGrpSpPr/>
          <p:nvPr/>
        </p:nvGrpSpPr>
        <p:grpSpPr>
          <a:xfrm>
            <a:off x="4348552" y="1726103"/>
            <a:ext cx="4164615" cy="4002248"/>
            <a:chOff x="4122557" y="1636323"/>
            <a:chExt cx="3949700" cy="3795712"/>
          </a:xfrm>
        </p:grpSpPr>
        <p:sp>
          <p:nvSpPr>
            <p:cNvPr id="26" name="Freeform: Shape 33"/>
            <p:cNvSpPr>
              <a:spLocks/>
            </p:cNvSpPr>
            <p:nvPr/>
          </p:nvSpPr>
          <p:spPr bwMode="auto">
            <a:xfrm>
              <a:off x="4134191" y="1641934"/>
              <a:ext cx="3938066" cy="3776073"/>
            </a:xfrm>
            <a:custGeom>
              <a:avLst/>
              <a:gdLst>
                <a:gd name="T0" fmla="*/ 2147483646 w 570"/>
                <a:gd name="T1" fmla="*/ 2147483646 h 567"/>
                <a:gd name="T2" fmla="*/ 2147483646 w 570"/>
                <a:gd name="T3" fmla="*/ 2147483646 h 567"/>
                <a:gd name="T4" fmla="*/ 867452690 w 570"/>
                <a:gd name="T5" fmla="*/ 2147483646 h 567"/>
                <a:gd name="T6" fmla="*/ 1663799238 w 570"/>
                <a:gd name="T7" fmla="*/ 2147483646 h 567"/>
                <a:gd name="T8" fmla="*/ 1948208720 w 570"/>
                <a:gd name="T9" fmla="*/ 2147483646 h 567"/>
                <a:gd name="T10" fmla="*/ 355511852 w 570"/>
                <a:gd name="T11" fmla="*/ 2147483646 h 567"/>
                <a:gd name="T12" fmla="*/ 227527585 w 570"/>
                <a:gd name="T13" fmla="*/ 2147483646 h 567"/>
                <a:gd name="T14" fmla="*/ 355511852 w 570"/>
                <a:gd name="T15" fmla="*/ 2147483646 h 567"/>
                <a:gd name="T16" fmla="*/ 2147483646 w 570"/>
                <a:gd name="T17" fmla="*/ 2147483646 h 567"/>
                <a:gd name="T18" fmla="*/ 2147483646 w 570"/>
                <a:gd name="T19" fmla="*/ 2147483646 h 567"/>
                <a:gd name="T20" fmla="*/ 2147483646 w 570"/>
                <a:gd name="T21" fmla="*/ 2147483646 h 567"/>
                <a:gd name="T22" fmla="*/ 2147483646 w 570"/>
                <a:gd name="T23" fmla="*/ 2147483646 h 567"/>
                <a:gd name="T24" fmla="*/ 2147483646 w 570"/>
                <a:gd name="T25" fmla="*/ 2147483646 h 567"/>
                <a:gd name="T26" fmla="*/ 2147483646 w 570"/>
                <a:gd name="T27" fmla="*/ 2147483646 h 567"/>
                <a:gd name="T28" fmla="*/ 1023877905 w 570"/>
                <a:gd name="T29" fmla="*/ 2147483646 h 567"/>
                <a:gd name="T30" fmla="*/ 2147483646 w 570"/>
                <a:gd name="T31" fmla="*/ 2147483646 h 567"/>
                <a:gd name="T32" fmla="*/ 2147483646 w 570"/>
                <a:gd name="T33" fmla="*/ 2147483646 h 567"/>
                <a:gd name="T34" fmla="*/ 2147483646 w 570"/>
                <a:gd name="T35" fmla="*/ 2147483646 h 567"/>
                <a:gd name="T36" fmla="*/ 2147483646 w 570"/>
                <a:gd name="T37" fmla="*/ 2147483646 h 567"/>
                <a:gd name="T38" fmla="*/ 2147483646 w 570"/>
                <a:gd name="T39" fmla="*/ 2147483646 h 567"/>
                <a:gd name="T40" fmla="*/ 2147483646 w 570"/>
                <a:gd name="T41" fmla="*/ 2147483646 h 567"/>
                <a:gd name="T42" fmla="*/ 0 w 570"/>
                <a:gd name="T43" fmla="*/ 2147483646 h 567"/>
                <a:gd name="T44" fmla="*/ 270189008 w 570"/>
                <a:gd name="T45" fmla="*/ 2147483646 h 567"/>
                <a:gd name="T46" fmla="*/ 284409482 w 570"/>
                <a:gd name="T47" fmla="*/ 2147483646 h 567"/>
                <a:gd name="T48" fmla="*/ 270189008 w 570"/>
                <a:gd name="T49" fmla="*/ 2147483646 h 567"/>
                <a:gd name="T50" fmla="*/ 241748059 w 570"/>
                <a:gd name="T51" fmla="*/ 2147483646 h 567"/>
                <a:gd name="T52" fmla="*/ 99543319 w 570"/>
                <a:gd name="T53" fmla="*/ 2147483646 h 567"/>
                <a:gd name="T54" fmla="*/ 853232216 w 570"/>
                <a:gd name="T55" fmla="*/ 1903075127 h 567"/>
                <a:gd name="T56" fmla="*/ 981216482 w 570"/>
                <a:gd name="T57" fmla="*/ 1789460501 h 567"/>
                <a:gd name="T58" fmla="*/ 2147483646 w 570"/>
                <a:gd name="T59" fmla="*/ 2147483646 h 567"/>
                <a:gd name="T60" fmla="*/ 2147483646 w 570"/>
                <a:gd name="T61" fmla="*/ 2147483646 h 567"/>
                <a:gd name="T62" fmla="*/ 2147483646 w 570"/>
                <a:gd name="T63" fmla="*/ 2147483646 h 567"/>
                <a:gd name="T64" fmla="*/ 1820224453 w 570"/>
                <a:gd name="T65" fmla="*/ 937335735 h 567"/>
                <a:gd name="T66" fmla="*/ 2019311090 w 570"/>
                <a:gd name="T67" fmla="*/ 724306428 h 567"/>
                <a:gd name="T68" fmla="*/ 2019311090 w 570"/>
                <a:gd name="T69" fmla="*/ 724306428 h 567"/>
                <a:gd name="T70" fmla="*/ 2147483646 w 570"/>
                <a:gd name="T71" fmla="*/ 227233020 h 567"/>
                <a:gd name="T72" fmla="*/ 2147483646 w 570"/>
                <a:gd name="T73" fmla="*/ 113618394 h 567"/>
                <a:gd name="T74" fmla="*/ 2147483646 w 570"/>
                <a:gd name="T75" fmla="*/ 298244045 h 567"/>
                <a:gd name="T76" fmla="*/ 2147483646 w 570"/>
                <a:gd name="T77" fmla="*/ 184625651 h 567"/>
                <a:gd name="T78" fmla="*/ 2147483646 w 570"/>
                <a:gd name="T79" fmla="*/ 198829363 h 567"/>
                <a:gd name="T80" fmla="*/ 2147483646 w 570"/>
                <a:gd name="T81" fmla="*/ 2147483646 h 567"/>
                <a:gd name="T82" fmla="*/ 2147483646 w 570"/>
                <a:gd name="T83" fmla="*/ 2147483646 h 567"/>
                <a:gd name="T84" fmla="*/ 2147483646 w 570"/>
                <a:gd name="T85" fmla="*/ 2147483646 h 567"/>
                <a:gd name="T86" fmla="*/ 2147483646 w 570"/>
                <a:gd name="T87" fmla="*/ 2147483646 h 567"/>
                <a:gd name="T88" fmla="*/ 2147483646 w 570"/>
                <a:gd name="T89" fmla="*/ 2147483646 h 567"/>
                <a:gd name="T90" fmla="*/ 2147483646 w 570"/>
                <a:gd name="T91" fmla="*/ 2147483646 h 567"/>
                <a:gd name="T92" fmla="*/ 2147483646 w 570"/>
                <a:gd name="T93" fmla="*/ 2147483646 h 567"/>
                <a:gd name="T94" fmla="*/ 2147483646 w 570"/>
                <a:gd name="T95" fmla="*/ 2147483646 h 567"/>
                <a:gd name="T96" fmla="*/ 2147483646 w 570"/>
                <a:gd name="T97" fmla="*/ 2147483646 h 567"/>
                <a:gd name="T98" fmla="*/ 2147483646 w 570"/>
                <a:gd name="T99" fmla="*/ 2147483646 h 567"/>
                <a:gd name="T100" fmla="*/ 2147483646 w 570"/>
                <a:gd name="T101" fmla="*/ 2147483646 h 567"/>
                <a:gd name="T102" fmla="*/ 2147483646 w 570"/>
                <a:gd name="T103" fmla="*/ 2147483646 h 567"/>
                <a:gd name="T104" fmla="*/ 2147483646 w 570"/>
                <a:gd name="T105" fmla="*/ 2147483646 h 567"/>
                <a:gd name="T106" fmla="*/ 2147483646 w 570"/>
                <a:gd name="T107" fmla="*/ 2147483646 h 567"/>
                <a:gd name="T108" fmla="*/ 2147483646 w 570"/>
                <a:gd name="T109" fmla="*/ 355051358 h 567"/>
                <a:gd name="T110" fmla="*/ 2147483646 w 570"/>
                <a:gd name="T111" fmla="*/ 0 h 567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570" h="567">
                  <a:moveTo>
                    <a:pt x="285" y="546"/>
                  </a:moveTo>
                  <a:cubicBezTo>
                    <a:pt x="250" y="546"/>
                    <a:pt x="216" y="548"/>
                    <a:pt x="189" y="552"/>
                  </a:cubicBezTo>
                  <a:cubicBezTo>
                    <a:pt x="189" y="552"/>
                    <a:pt x="189" y="552"/>
                    <a:pt x="189" y="552"/>
                  </a:cubicBezTo>
                  <a:cubicBezTo>
                    <a:pt x="190" y="552"/>
                    <a:pt x="190" y="552"/>
                    <a:pt x="190" y="552"/>
                  </a:cubicBezTo>
                  <a:cubicBezTo>
                    <a:pt x="216" y="548"/>
                    <a:pt x="250" y="546"/>
                    <a:pt x="285" y="546"/>
                  </a:cubicBezTo>
                  <a:cubicBezTo>
                    <a:pt x="285" y="546"/>
                    <a:pt x="285" y="546"/>
                    <a:pt x="285" y="546"/>
                  </a:cubicBezTo>
                  <a:moveTo>
                    <a:pt x="50" y="426"/>
                  </a:moveTo>
                  <a:cubicBezTo>
                    <a:pt x="54" y="428"/>
                    <a:pt x="57" y="431"/>
                    <a:pt x="60" y="434"/>
                  </a:cubicBezTo>
                  <a:cubicBezTo>
                    <a:pt x="60" y="434"/>
                    <a:pt x="61" y="435"/>
                    <a:pt x="61" y="435"/>
                  </a:cubicBezTo>
                  <a:cubicBezTo>
                    <a:pt x="67" y="441"/>
                    <a:pt x="73" y="446"/>
                    <a:pt x="79" y="452"/>
                  </a:cubicBezTo>
                  <a:cubicBezTo>
                    <a:pt x="80" y="453"/>
                    <a:pt x="80" y="453"/>
                    <a:pt x="80" y="453"/>
                  </a:cubicBezTo>
                  <a:cubicBezTo>
                    <a:pt x="93" y="464"/>
                    <a:pt x="105" y="476"/>
                    <a:pt x="117" y="488"/>
                  </a:cubicBezTo>
                  <a:cubicBezTo>
                    <a:pt x="118" y="489"/>
                    <a:pt x="118" y="489"/>
                    <a:pt x="118" y="490"/>
                  </a:cubicBezTo>
                  <a:cubicBezTo>
                    <a:pt x="124" y="496"/>
                    <a:pt x="130" y="502"/>
                    <a:pt x="135" y="507"/>
                  </a:cubicBezTo>
                  <a:cubicBezTo>
                    <a:pt x="136" y="508"/>
                    <a:pt x="136" y="508"/>
                    <a:pt x="137" y="509"/>
                  </a:cubicBezTo>
                  <a:cubicBezTo>
                    <a:pt x="143" y="516"/>
                    <a:pt x="149" y="523"/>
                    <a:pt x="155" y="529"/>
                  </a:cubicBezTo>
                  <a:cubicBezTo>
                    <a:pt x="126" y="496"/>
                    <a:pt x="85" y="456"/>
                    <a:pt x="50" y="426"/>
                  </a:cubicBezTo>
                  <a:moveTo>
                    <a:pt x="25" y="405"/>
                  </a:moveTo>
                  <a:cubicBezTo>
                    <a:pt x="16" y="409"/>
                    <a:pt x="16" y="409"/>
                    <a:pt x="16" y="409"/>
                  </a:cubicBezTo>
                  <a:cubicBezTo>
                    <a:pt x="16" y="409"/>
                    <a:pt x="16" y="409"/>
                    <a:pt x="16" y="409"/>
                  </a:cubicBezTo>
                  <a:cubicBezTo>
                    <a:pt x="16" y="409"/>
                    <a:pt x="16" y="409"/>
                    <a:pt x="16" y="409"/>
                  </a:cubicBezTo>
                  <a:cubicBezTo>
                    <a:pt x="25" y="405"/>
                    <a:pt x="25" y="405"/>
                    <a:pt x="25" y="405"/>
                  </a:cubicBezTo>
                  <a:cubicBezTo>
                    <a:pt x="30" y="409"/>
                    <a:pt x="36" y="413"/>
                    <a:pt x="41" y="418"/>
                  </a:cubicBezTo>
                  <a:cubicBezTo>
                    <a:pt x="36" y="413"/>
                    <a:pt x="30" y="409"/>
                    <a:pt x="25" y="405"/>
                  </a:cubicBezTo>
                  <a:moveTo>
                    <a:pt x="292" y="304"/>
                  </a:moveTo>
                  <a:cubicBezTo>
                    <a:pt x="292" y="304"/>
                    <a:pt x="292" y="304"/>
                    <a:pt x="292" y="304"/>
                  </a:cubicBezTo>
                  <a:cubicBezTo>
                    <a:pt x="305" y="333"/>
                    <a:pt x="329" y="392"/>
                    <a:pt x="352" y="446"/>
                  </a:cubicBezTo>
                  <a:cubicBezTo>
                    <a:pt x="340" y="416"/>
                    <a:pt x="340" y="416"/>
                    <a:pt x="340" y="416"/>
                  </a:cubicBezTo>
                  <a:cubicBezTo>
                    <a:pt x="292" y="304"/>
                    <a:pt x="292" y="304"/>
                    <a:pt x="292" y="304"/>
                  </a:cubicBezTo>
                  <a:moveTo>
                    <a:pt x="275" y="303"/>
                  </a:moveTo>
                  <a:cubicBezTo>
                    <a:pt x="272" y="311"/>
                    <a:pt x="268" y="321"/>
                    <a:pt x="264" y="332"/>
                  </a:cubicBezTo>
                  <a:cubicBezTo>
                    <a:pt x="251" y="363"/>
                    <a:pt x="234" y="404"/>
                    <a:pt x="219" y="444"/>
                  </a:cubicBezTo>
                  <a:cubicBezTo>
                    <a:pt x="264" y="331"/>
                    <a:pt x="264" y="331"/>
                    <a:pt x="264" y="331"/>
                  </a:cubicBezTo>
                  <a:cubicBezTo>
                    <a:pt x="275" y="303"/>
                    <a:pt x="275" y="303"/>
                    <a:pt x="275" y="303"/>
                  </a:cubicBezTo>
                  <a:cubicBezTo>
                    <a:pt x="275" y="303"/>
                    <a:pt x="275" y="303"/>
                    <a:pt x="275" y="303"/>
                  </a:cubicBezTo>
                  <a:moveTo>
                    <a:pt x="304" y="292"/>
                  </a:moveTo>
                  <a:cubicBezTo>
                    <a:pt x="304" y="292"/>
                    <a:pt x="304" y="292"/>
                    <a:pt x="304" y="292"/>
                  </a:cubicBezTo>
                  <a:cubicBezTo>
                    <a:pt x="334" y="304"/>
                    <a:pt x="394" y="329"/>
                    <a:pt x="449" y="351"/>
                  </a:cubicBezTo>
                  <a:cubicBezTo>
                    <a:pt x="446" y="350"/>
                    <a:pt x="446" y="350"/>
                    <a:pt x="446" y="350"/>
                  </a:cubicBezTo>
                  <a:cubicBezTo>
                    <a:pt x="446" y="350"/>
                    <a:pt x="446" y="350"/>
                    <a:pt x="446" y="350"/>
                  </a:cubicBezTo>
                  <a:cubicBezTo>
                    <a:pt x="401" y="332"/>
                    <a:pt x="352" y="312"/>
                    <a:pt x="320" y="299"/>
                  </a:cubicBezTo>
                  <a:cubicBezTo>
                    <a:pt x="351" y="311"/>
                    <a:pt x="397" y="330"/>
                    <a:pt x="441" y="348"/>
                  </a:cubicBezTo>
                  <a:cubicBezTo>
                    <a:pt x="304" y="292"/>
                    <a:pt x="304" y="292"/>
                    <a:pt x="304" y="292"/>
                  </a:cubicBezTo>
                  <a:moveTo>
                    <a:pt x="264" y="292"/>
                  </a:moveTo>
                  <a:cubicBezTo>
                    <a:pt x="225" y="308"/>
                    <a:pt x="136" y="346"/>
                    <a:pt x="72" y="373"/>
                  </a:cubicBezTo>
                  <a:cubicBezTo>
                    <a:pt x="72" y="373"/>
                    <a:pt x="72" y="373"/>
                    <a:pt x="72" y="373"/>
                  </a:cubicBezTo>
                  <a:cubicBezTo>
                    <a:pt x="264" y="292"/>
                    <a:pt x="264" y="292"/>
                    <a:pt x="264" y="292"/>
                  </a:cubicBezTo>
                  <a:cubicBezTo>
                    <a:pt x="264" y="292"/>
                    <a:pt x="264" y="292"/>
                    <a:pt x="264" y="292"/>
                  </a:cubicBezTo>
                  <a:moveTo>
                    <a:pt x="121" y="216"/>
                  </a:moveTo>
                  <a:cubicBezTo>
                    <a:pt x="264" y="275"/>
                    <a:pt x="264" y="275"/>
                    <a:pt x="264" y="275"/>
                  </a:cubicBezTo>
                  <a:cubicBezTo>
                    <a:pt x="264" y="275"/>
                    <a:pt x="264" y="275"/>
                    <a:pt x="264" y="275"/>
                  </a:cubicBezTo>
                  <a:cubicBezTo>
                    <a:pt x="239" y="265"/>
                    <a:pt x="191" y="245"/>
                    <a:pt x="144" y="225"/>
                  </a:cubicBezTo>
                  <a:cubicBezTo>
                    <a:pt x="136" y="222"/>
                    <a:pt x="129" y="219"/>
                    <a:pt x="121" y="216"/>
                  </a:cubicBezTo>
                  <a:moveTo>
                    <a:pt x="446" y="216"/>
                  </a:moveTo>
                  <a:cubicBezTo>
                    <a:pt x="316" y="270"/>
                    <a:pt x="316" y="270"/>
                    <a:pt x="316" y="270"/>
                  </a:cubicBezTo>
                  <a:cubicBezTo>
                    <a:pt x="303" y="275"/>
                    <a:pt x="303" y="275"/>
                    <a:pt x="303" y="275"/>
                  </a:cubicBezTo>
                  <a:cubicBezTo>
                    <a:pt x="303" y="275"/>
                    <a:pt x="303" y="275"/>
                    <a:pt x="303" y="275"/>
                  </a:cubicBezTo>
                  <a:cubicBezTo>
                    <a:pt x="328" y="265"/>
                    <a:pt x="373" y="246"/>
                    <a:pt x="419" y="227"/>
                  </a:cubicBezTo>
                  <a:cubicBezTo>
                    <a:pt x="384" y="242"/>
                    <a:pt x="350" y="256"/>
                    <a:pt x="325" y="266"/>
                  </a:cubicBezTo>
                  <a:cubicBezTo>
                    <a:pt x="350" y="256"/>
                    <a:pt x="384" y="242"/>
                    <a:pt x="419" y="227"/>
                  </a:cubicBezTo>
                  <a:cubicBezTo>
                    <a:pt x="428" y="223"/>
                    <a:pt x="437" y="219"/>
                    <a:pt x="446" y="216"/>
                  </a:cubicBezTo>
                  <a:moveTo>
                    <a:pt x="447" y="215"/>
                  </a:moveTo>
                  <a:cubicBezTo>
                    <a:pt x="447" y="215"/>
                    <a:pt x="447" y="215"/>
                    <a:pt x="447" y="215"/>
                  </a:cubicBezTo>
                  <a:cubicBezTo>
                    <a:pt x="447" y="215"/>
                    <a:pt x="447" y="215"/>
                    <a:pt x="447" y="215"/>
                  </a:cubicBezTo>
                  <a:cubicBezTo>
                    <a:pt x="447" y="215"/>
                    <a:pt x="447" y="215"/>
                    <a:pt x="447" y="215"/>
                  </a:cubicBezTo>
                  <a:moveTo>
                    <a:pt x="0" y="171"/>
                  </a:moveTo>
                  <a:cubicBezTo>
                    <a:pt x="0" y="176"/>
                    <a:pt x="2" y="180"/>
                    <a:pt x="7" y="182"/>
                  </a:cubicBezTo>
                  <a:cubicBezTo>
                    <a:pt x="16" y="186"/>
                    <a:pt x="16" y="186"/>
                    <a:pt x="16" y="186"/>
                  </a:cubicBezTo>
                  <a:cubicBezTo>
                    <a:pt x="18" y="200"/>
                    <a:pt x="19" y="216"/>
                    <a:pt x="19" y="232"/>
                  </a:cubicBezTo>
                  <a:cubicBezTo>
                    <a:pt x="19" y="233"/>
                    <a:pt x="19" y="233"/>
                    <a:pt x="19" y="233"/>
                  </a:cubicBezTo>
                  <a:cubicBezTo>
                    <a:pt x="20" y="241"/>
                    <a:pt x="20" y="249"/>
                    <a:pt x="20" y="258"/>
                  </a:cubicBezTo>
                  <a:cubicBezTo>
                    <a:pt x="20" y="258"/>
                    <a:pt x="20" y="259"/>
                    <a:pt x="20" y="259"/>
                  </a:cubicBezTo>
                  <a:cubicBezTo>
                    <a:pt x="20" y="276"/>
                    <a:pt x="20" y="294"/>
                    <a:pt x="20" y="311"/>
                  </a:cubicBezTo>
                  <a:cubicBezTo>
                    <a:pt x="20" y="311"/>
                    <a:pt x="20" y="312"/>
                    <a:pt x="20" y="312"/>
                  </a:cubicBezTo>
                  <a:cubicBezTo>
                    <a:pt x="19" y="320"/>
                    <a:pt x="19" y="328"/>
                    <a:pt x="19" y="336"/>
                  </a:cubicBezTo>
                  <a:cubicBezTo>
                    <a:pt x="19" y="337"/>
                    <a:pt x="19" y="338"/>
                    <a:pt x="19" y="339"/>
                  </a:cubicBezTo>
                  <a:cubicBezTo>
                    <a:pt x="18" y="347"/>
                    <a:pt x="18" y="354"/>
                    <a:pt x="17" y="361"/>
                  </a:cubicBezTo>
                  <a:cubicBezTo>
                    <a:pt x="17" y="361"/>
                    <a:pt x="17" y="362"/>
                    <a:pt x="17" y="363"/>
                  </a:cubicBezTo>
                  <a:cubicBezTo>
                    <a:pt x="17" y="370"/>
                    <a:pt x="16" y="376"/>
                    <a:pt x="16" y="382"/>
                  </a:cubicBezTo>
                  <a:cubicBezTo>
                    <a:pt x="21" y="328"/>
                    <a:pt x="22" y="240"/>
                    <a:pt x="16" y="186"/>
                  </a:cubicBezTo>
                  <a:cubicBezTo>
                    <a:pt x="7" y="182"/>
                    <a:pt x="7" y="182"/>
                    <a:pt x="7" y="182"/>
                  </a:cubicBezTo>
                  <a:cubicBezTo>
                    <a:pt x="2" y="180"/>
                    <a:pt x="0" y="176"/>
                    <a:pt x="0" y="171"/>
                  </a:cubicBezTo>
                  <a:moveTo>
                    <a:pt x="69" y="126"/>
                  </a:moveTo>
                  <a:cubicBezTo>
                    <a:pt x="66" y="129"/>
                    <a:pt x="63" y="131"/>
                    <a:pt x="60" y="134"/>
                  </a:cubicBezTo>
                  <a:cubicBezTo>
                    <a:pt x="60" y="134"/>
                    <a:pt x="60" y="134"/>
                    <a:pt x="60" y="134"/>
                  </a:cubicBezTo>
                  <a:cubicBezTo>
                    <a:pt x="50" y="143"/>
                    <a:pt x="40" y="152"/>
                    <a:pt x="31" y="159"/>
                  </a:cubicBezTo>
                  <a:cubicBezTo>
                    <a:pt x="43" y="150"/>
                    <a:pt x="55" y="138"/>
                    <a:pt x="69" y="126"/>
                  </a:cubicBezTo>
                  <a:moveTo>
                    <a:pt x="217" y="123"/>
                  </a:moveTo>
                  <a:cubicBezTo>
                    <a:pt x="276" y="264"/>
                    <a:pt x="276" y="264"/>
                    <a:pt x="276" y="264"/>
                  </a:cubicBezTo>
                  <a:cubicBezTo>
                    <a:pt x="276" y="264"/>
                    <a:pt x="276" y="264"/>
                    <a:pt x="276" y="264"/>
                  </a:cubicBezTo>
                  <a:cubicBezTo>
                    <a:pt x="264" y="235"/>
                    <a:pt x="240" y="177"/>
                    <a:pt x="217" y="123"/>
                  </a:cubicBezTo>
                  <a:moveTo>
                    <a:pt x="352" y="117"/>
                  </a:moveTo>
                  <a:cubicBezTo>
                    <a:pt x="292" y="264"/>
                    <a:pt x="292" y="264"/>
                    <a:pt x="292" y="264"/>
                  </a:cubicBezTo>
                  <a:cubicBezTo>
                    <a:pt x="292" y="264"/>
                    <a:pt x="292" y="264"/>
                    <a:pt x="292" y="264"/>
                  </a:cubicBezTo>
                  <a:cubicBezTo>
                    <a:pt x="300" y="244"/>
                    <a:pt x="314" y="211"/>
                    <a:pt x="329" y="175"/>
                  </a:cubicBezTo>
                  <a:cubicBezTo>
                    <a:pt x="330" y="171"/>
                    <a:pt x="332" y="166"/>
                    <a:pt x="334" y="162"/>
                  </a:cubicBezTo>
                  <a:cubicBezTo>
                    <a:pt x="332" y="166"/>
                    <a:pt x="330" y="171"/>
                    <a:pt x="329" y="175"/>
                  </a:cubicBezTo>
                  <a:cubicBezTo>
                    <a:pt x="336" y="156"/>
                    <a:pt x="344" y="136"/>
                    <a:pt x="352" y="117"/>
                  </a:cubicBezTo>
                  <a:moveTo>
                    <a:pt x="128" y="66"/>
                  </a:moveTo>
                  <a:cubicBezTo>
                    <a:pt x="128" y="66"/>
                    <a:pt x="127" y="67"/>
                    <a:pt x="127" y="67"/>
                  </a:cubicBezTo>
                  <a:cubicBezTo>
                    <a:pt x="127" y="67"/>
                    <a:pt x="128" y="66"/>
                    <a:pt x="128" y="66"/>
                  </a:cubicBezTo>
                  <a:moveTo>
                    <a:pt x="142" y="51"/>
                  </a:moveTo>
                  <a:cubicBezTo>
                    <a:pt x="139" y="54"/>
                    <a:pt x="136" y="57"/>
                    <a:pt x="133" y="60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6" y="57"/>
                    <a:pt x="139" y="54"/>
                    <a:pt x="142" y="51"/>
                  </a:cubicBezTo>
                  <a:moveTo>
                    <a:pt x="185" y="16"/>
                  </a:moveTo>
                  <a:cubicBezTo>
                    <a:pt x="211" y="19"/>
                    <a:pt x="245" y="21"/>
                    <a:pt x="279" y="21"/>
                  </a:cubicBezTo>
                  <a:cubicBezTo>
                    <a:pt x="245" y="21"/>
                    <a:pt x="211" y="19"/>
                    <a:pt x="185" y="16"/>
                  </a:cubicBezTo>
                  <a:cubicBezTo>
                    <a:pt x="185" y="16"/>
                    <a:pt x="185" y="16"/>
                    <a:pt x="185" y="16"/>
                  </a:cubicBezTo>
                  <a:moveTo>
                    <a:pt x="395" y="0"/>
                  </a:moveTo>
                  <a:cubicBezTo>
                    <a:pt x="390" y="0"/>
                    <a:pt x="386" y="3"/>
                    <a:pt x="384" y="8"/>
                  </a:cubicBezTo>
                  <a:cubicBezTo>
                    <a:pt x="380" y="16"/>
                    <a:pt x="380" y="16"/>
                    <a:pt x="380" y="16"/>
                  </a:cubicBezTo>
                  <a:cubicBezTo>
                    <a:pt x="354" y="19"/>
                    <a:pt x="319" y="21"/>
                    <a:pt x="285" y="21"/>
                  </a:cubicBezTo>
                  <a:cubicBezTo>
                    <a:pt x="285" y="21"/>
                    <a:pt x="285" y="21"/>
                    <a:pt x="285" y="21"/>
                  </a:cubicBezTo>
                  <a:cubicBezTo>
                    <a:pt x="326" y="21"/>
                    <a:pt x="366" y="18"/>
                    <a:pt x="394" y="14"/>
                  </a:cubicBezTo>
                  <a:cubicBezTo>
                    <a:pt x="394" y="14"/>
                    <a:pt x="394" y="14"/>
                    <a:pt x="394" y="13"/>
                  </a:cubicBezTo>
                  <a:cubicBezTo>
                    <a:pt x="394" y="13"/>
                    <a:pt x="394" y="13"/>
                    <a:pt x="394" y="13"/>
                  </a:cubicBezTo>
                  <a:cubicBezTo>
                    <a:pt x="394" y="14"/>
                    <a:pt x="394" y="14"/>
                    <a:pt x="394" y="14"/>
                  </a:cubicBezTo>
                  <a:cubicBezTo>
                    <a:pt x="394" y="14"/>
                    <a:pt x="394" y="14"/>
                    <a:pt x="394" y="14"/>
                  </a:cubicBezTo>
                  <a:cubicBezTo>
                    <a:pt x="395" y="14"/>
                    <a:pt x="395" y="14"/>
                    <a:pt x="395" y="14"/>
                  </a:cubicBezTo>
                  <a:cubicBezTo>
                    <a:pt x="395" y="14"/>
                    <a:pt x="395" y="14"/>
                    <a:pt x="395" y="14"/>
                  </a:cubicBezTo>
                  <a:cubicBezTo>
                    <a:pt x="429" y="61"/>
                    <a:pt x="506" y="138"/>
                    <a:pt x="552" y="170"/>
                  </a:cubicBezTo>
                  <a:cubicBezTo>
                    <a:pt x="552" y="170"/>
                    <a:pt x="552" y="170"/>
                    <a:pt x="552" y="170"/>
                  </a:cubicBezTo>
                  <a:cubicBezTo>
                    <a:pt x="552" y="170"/>
                    <a:pt x="552" y="170"/>
                    <a:pt x="552" y="170"/>
                  </a:cubicBezTo>
                  <a:cubicBezTo>
                    <a:pt x="552" y="170"/>
                    <a:pt x="552" y="170"/>
                    <a:pt x="552" y="170"/>
                  </a:cubicBezTo>
                  <a:cubicBezTo>
                    <a:pt x="552" y="170"/>
                    <a:pt x="552" y="171"/>
                    <a:pt x="553" y="171"/>
                  </a:cubicBezTo>
                  <a:cubicBezTo>
                    <a:pt x="553" y="171"/>
                    <a:pt x="553" y="171"/>
                    <a:pt x="553" y="171"/>
                  </a:cubicBezTo>
                  <a:cubicBezTo>
                    <a:pt x="552" y="171"/>
                    <a:pt x="552" y="171"/>
                    <a:pt x="552" y="171"/>
                  </a:cubicBezTo>
                  <a:cubicBezTo>
                    <a:pt x="544" y="228"/>
                    <a:pt x="544" y="337"/>
                    <a:pt x="554" y="393"/>
                  </a:cubicBezTo>
                  <a:cubicBezTo>
                    <a:pt x="554" y="393"/>
                    <a:pt x="554" y="393"/>
                    <a:pt x="554" y="393"/>
                  </a:cubicBezTo>
                  <a:cubicBezTo>
                    <a:pt x="554" y="393"/>
                    <a:pt x="554" y="393"/>
                    <a:pt x="554" y="393"/>
                  </a:cubicBezTo>
                  <a:cubicBezTo>
                    <a:pt x="554" y="393"/>
                    <a:pt x="554" y="393"/>
                    <a:pt x="554" y="393"/>
                  </a:cubicBezTo>
                  <a:cubicBezTo>
                    <a:pt x="554" y="393"/>
                    <a:pt x="554" y="393"/>
                    <a:pt x="554" y="393"/>
                  </a:cubicBezTo>
                  <a:cubicBezTo>
                    <a:pt x="553" y="394"/>
                    <a:pt x="553" y="394"/>
                    <a:pt x="553" y="394"/>
                  </a:cubicBezTo>
                  <a:cubicBezTo>
                    <a:pt x="553" y="394"/>
                    <a:pt x="553" y="394"/>
                    <a:pt x="553" y="394"/>
                  </a:cubicBezTo>
                  <a:cubicBezTo>
                    <a:pt x="507" y="428"/>
                    <a:pt x="430" y="506"/>
                    <a:pt x="398" y="552"/>
                  </a:cubicBezTo>
                  <a:cubicBezTo>
                    <a:pt x="398" y="552"/>
                    <a:pt x="398" y="552"/>
                    <a:pt x="398" y="552"/>
                  </a:cubicBezTo>
                  <a:cubicBezTo>
                    <a:pt x="398" y="552"/>
                    <a:pt x="398" y="552"/>
                    <a:pt x="398" y="552"/>
                  </a:cubicBezTo>
                  <a:cubicBezTo>
                    <a:pt x="398" y="552"/>
                    <a:pt x="398" y="552"/>
                    <a:pt x="397" y="552"/>
                  </a:cubicBezTo>
                  <a:cubicBezTo>
                    <a:pt x="397" y="552"/>
                    <a:pt x="397" y="552"/>
                    <a:pt x="397" y="552"/>
                  </a:cubicBezTo>
                  <a:cubicBezTo>
                    <a:pt x="397" y="552"/>
                    <a:pt x="397" y="552"/>
                    <a:pt x="397" y="552"/>
                  </a:cubicBezTo>
                  <a:cubicBezTo>
                    <a:pt x="397" y="552"/>
                    <a:pt x="397" y="552"/>
                    <a:pt x="397" y="552"/>
                  </a:cubicBezTo>
                  <a:cubicBezTo>
                    <a:pt x="371" y="548"/>
                    <a:pt x="334" y="546"/>
                    <a:pt x="296" y="546"/>
                  </a:cubicBezTo>
                  <a:cubicBezTo>
                    <a:pt x="292" y="546"/>
                    <a:pt x="288" y="546"/>
                    <a:pt x="285" y="546"/>
                  </a:cubicBezTo>
                  <a:cubicBezTo>
                    <a:pt x="285" y="546"/>
                    <a:pt x="285" y="546"/>
                    <a:pt x="285" y="546"/>
                  </a:cubicBezTo>
                  <a:cubicBezTo>
                    <a:pt x="288" y="546"/>
                    <a:pt x="292" y="546"/>
                    <a:pt x="296" y="546"/>
                  </a:cubicBezTo>
                  <a:cubicBezTo>
                    <a:pt x="327" y="546"/>
                    <a:pt x="358" y="547"/>
                    <a:pt x="383" y="550"/>
                  </a:cubicBezTo>
                  <a:cubicBezTo>
                    <a:pt x="386" y="560"/>
                    <a:pt x="386" y="560"/>
                    <a:pt x="386" y="560"/>
                  </a:cubicBezTo>
                  <a:cubicBezTo>
                    <a:pt x="388" y="564"/>
                    <a:pt x="393" y="567"/>
                    <a:pt x="398" y="567"/>
                  </a:cubicBezTo>
                  <a:cubicBezTo>
                    <a:pt x="399" y="567"/>
                    <a:pt x="401" y="567"/>
                    <a:pt x="402" y="567"/>
                  </a:cubicBezTo>
                  <a:cubicBezTo>
                    <a:pt x="408" y="564"/>
                    <a:pt x="411" y="557"/>
                    <a:pt x="409" y="551"/>
                  </a:cubicBezTo>
                  <a:cubicBezTo>
                    <a:pt x="405" y="541"/>
                    <a:pt x="405" y="541"/>
                    <a:pt x="405" y="541"/>
                  </a:cubicBezTo>
                  <a:cubicBezTo>
                    <a:pt x="438" y="499"/>
                    <a:pt x="499" y="437"/>
                    <a:pt x="542" y="402"/>
                  </a:cubicBezTo>
                  <a:cubicBezTo>
                    <a:pt x="551" y="406"/>
                    <a:pt x="551" y="406"/>
                    <a:pt x="551" y="406"/>
                  </a:cubicBezTo>
                  <a:cubicBezTo>
                    <a:pt x="552" y="407"/>
                    <a:pt x="554" y="407"/>
                    <a:pt x="556" y="407"/>
                  </a:cubicBezTo>
                  <a:cubicBezTo>
                    <a:pt x="560" y="407"/>
                    <a:pt x="565" y="404"/>
                    <a:pt x="567" y="399"/>
                  </a:cubicBezTo>
                  <a:cubicBezTo>
                    <a:pt x="570" y="393"/>
                    <a:pt x="567" y="386"/>
                    <a:pt x="560" y="383"/>
                  </a:cubicBezTo>
                  <a:cubicBezTo>
                    <a:pt x="552" y="380"/>
                    <a:pt x="552" y="380"/>
                    <a:pt x="552" y="380"/>
                  </a:cubicBezTo>
                  <a:cubicBezTo>
                    <a:pt x="545" y="326"/>
                    <a:pt x="544" y="240"/>
                    <a:pt x="550" y="185"/>
                  </a:cubicBezTo>
                  <a:cubicBezTo>
                    <a:pt x="559" y="182"/>
                    <a:pt x="559" y="182"/>
                    <a:pt x="559" y="182"/>
                  </a:cubicBezTo>
                  <a:cubicBezTo>
                    <a:pt x="565" y="179"/>
                    <a:pt x="568" y="172"/>
                    <a:pt x="565" y="166"/>
                  </a:cubicBezTo>
                  <a:cubicBezTo>
                    <a:pt x="563" y="161"/>
                    <a:pt x="559" y="158"/>
                    <a:pt x="554" y="158"/>
                  </a:cubicBezTo>
                  <a:cubicBezTo>
                    <a:pt x="552" y="158"/>
                    <a:pt x="551" y="158"/>
                    <a:pt x="549" y="159"/>
                  </a:cubicBezTo>
                  <a:cubicBezTo>
                    <a:pt x="541" y="162"/>
                    <a:pt x="541" y="162"/>
                    <a:pt x="541" y="162"/>
                  </a:cubicBezTo>
                  <a:cubicBezTo>
                    <a:pt x="499" y="129"/>
                    <a:pt x="437" y="68"/>
                    <a:pt x="403" y="25"/>
                  </a:cubicBezTo>
                  <a:cubicBezTo>
                    <a:pt x="406" y="17"/>
                    <a:pt x="406" y="17"/>
                    <a:pt x="406" y="17"/>
                  </a:cubicBezTo>
                  <a:cubicBezTo>
                    <a:pt x="409" y="11"/>
                    <a:pt x="406" y="4"/>
                    <a:pt x="400" y="1"/>
                  </a:cubicBezTo>
                  <a:cubicBezTo>
                    <a:pt x="398" y="1"/>
                    <a:pt x="397" y="0"/>
                    <a:pt x="395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: Shape 34"/>
            <p:cNvSpPr>
              <a:spLocks/>
            </p:cNvSpPr>
            <p:nvPr/>
          </p:nvSpPr>
          <p:spPr bwMode="auto">
            <a:xfrm>
              <a:off x="5219050" y="1641934"/>
              <a:ext cx="331565" cy="504973"/>
            </a:xfrm>
            <a:custGeom>
              <a:avLst/>
              <a:gdLst>
                <a:gd name="T0" fmla="*/ 639686300 w 48"/>
                <a:gd name="T1" fmla="*/ 819922026 h 76"/>
                <a:gd name="T2" fmla="*/ 554394291 w 48"/>
                <a:gd name="T3" fmla="*/ 1046108191 h 76"/>
                <a:gd name="T4" fmla="*/ 326950189 w 48"/>
                <a:gd name="T5" fmla="*/ 947152214 h 76"/>
                <a:gd name="T6" fmla="*/ 28431927 w 48"/>
                <a:gd name="T7" fmla="*/ 254460375 h 76"/>
                <a:gd name="T8" fmla="*/ 127938014 w 48"/>
                <a:gd name="T9" fmla="*/ 28274211 h 76"/>
                <a:gd name="T10" fmla="*/ 355382116 w 48"/>
                <a:gd name="T11" fmla="*/ 127230188 h 76"/>
                <a:gd name="T12" fmla="*/ 639686300 w 48"/>
                <a:gd name="T13" fmla="*/ 819922026 h 7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8" h="76">
                  <a:moveTo>
                    <a:pt x="45" y="58"/>
                  </a:moveTo>
                  <a:cubicBezTo>
                    <a:pt x="48" y="64"/>
                    <a:pt x="45" y="71"/>
                    <a:pt x="39" y="74"/>
                  </a:cubicBezTo>
                  <a:cubicBezTo>
                    <a:pt x="33" y="76"/>
                    <a:pt x="26" y="73"/>
                    <a:pt x="23" y="67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0" y="12"/>
                    <a:pt x="3" y="5"/>
                    <a:pt x="9" y="2"/>
                  </a:cubicBezTo>
                  <a:cubicBezTo>
                    <a:pt x="15" y="0"/>
                    <a:pt x="22" y="2"/>
                    <a:pt x="25" y="9"/>
                  </a:cubicBezTo>
                  <a:cubicBezTo>
                    <a:pt x="45" y="58"/>
                    <a:pt x="45" y="58"/>
                    <a:pt x="45" y="58"/>
                  </a:cubicBezTo>
                </a:path>
              </a:pathLst>
            </a:custGeom>
            <a:solidFill>
              <a:srgbClr val="E85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: Shape 35"/>
            <p:cNvSpPr>
              <a:spLocks/>
            </p:cNvSpPr>
            <p:nvPr/>
          </p:nvSpPr>
          <p:spPr bwMode="auto">
            <a:xfrm>
              <a:off x="6629657" y="1636323"/>
              <a:ext cx="331565" cy="504973"/>
            </a:xfrm>
            <a:custGeom>
              <a:avLst/>
              <a:gdLst>
                <a:gd name="T0" fmla="*/ 355382116 w 48"/>
                <a:gd name="T1" fmla="*/ 947152214 h 76"/>
                <a:gd name="T2" fmla="*/ 127938014 w 48"/>
                <a:gd name="T3" fmla="*/ 1046108191 h 76"/>
                <a:gd name="T4" fmla="*/ 28431927 w 48"/>
                <a:gd name="T5" fmla="*/ 819922026 h 76"/>
                <a:gd name="T6" fmla="*/ 326950189 w 48"/>
                <a:gd name="T7" fmla="*/ 127230188 h 76"/>
                <a:gd name="T8" fmla="*/ 554394291 w 48"/>
                <a:gd name="T9" fmla="*/ 28274211 h 76"/>
                <a:gd name="T10" fmla="*/ 639686300 w 48"/>
                <a:gd name="T11" fmla="*/ 254460375 h 76"/>
                <a:gd name="T12" fmla="*/ 355382116 w 48"/>
                <a:gd name="T13" fmla="*/ 947152214 h 7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8" h="76">
                  <a:moveTo>
                    <a:pt x="25" y="67"/>
                  </a:moveTo>
                  <a:cubicBezTo>
                    <a:pt x="22" y="73"/>
                    <a:pt x="15" y="76"/>
                    <a:pt x="9" y="74"/>
                  </a:cubicBezTo>
                  <a:cubicBezTo>
                    <a:pt x="3" y="71"/>
                    <a:pt x="0" y="64"/>
                    <a:pt x="2" y="58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5" y="3"/>
                    <a:pt x="32" y="0"/>
                    <a:pt x="39" y="2"/>
                  </a:cubicBezTo>
                  <a:cubicBezTo>
                    <a:pt x="45" y="5"/>
                    <a:pt x="48" y="12"/>
                    <a:pt x="45" y="18"/>
                  </a:cubicBezTo>
                  <a:lnTo>
                    <a:pt x="25" y="6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: Shape 36"/>
            <p:cNvSpPr>
              <a:spLocks/>
            </p:cNvSpPr>
            <p:nvPr/>
          </p:nvSpPr>
          <p:spPr bwMode="auto">
            <a:xfrm>
              <a:off x="7528374" y="2688350"/>
              <a:ext cx="532251" cy="311401"/>
            </a:xfrm>
            <a:custGeom>
              <a:avLst/>
              <a:gdLst>
                <a:gd name="T0" fmla="*/ 256224920 w 77"/>
                <a:gd name="T1" fmla="*/ 632548432 h 47"/>
                <a:gd name="T2" fmla="*/ 42705411 w 77"/>
                <a:gd name="T3" fmla="*/ 534150343 h 47"/>
                <a:gd name="T4" fmla="*/ 128112460 w 77"/>
                <a:gd name="T5" fmla="*/ 309246317 h 47"/>
                <a:gd name="T6" fmla="*/ 825615309 w 77"/>
                <a:gd name="T7" fmla="*/ 28111597 h 47"/>
                <a:gd name="T8" fmla="*/ 1053369955 w 77"/>
                <a:gd name="T9" fmla="*/ 126509686 h 47"/>
                <a:gd name="T10" fmla="*/ 967962906 w 77"/>
                <a:gd name="T11" fmla="*/ 351413713 h 47"/>
                <a:gd name="T12" fmla="*/ 256224920 w 77"/>
                <a:gd name="T13" fmla="*/ 632548432 h 4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7" h="47">
                  <a:moveTo>
                    <a:pt x="18" y="45"/>
                  </a:moveTo>
                  <a:cubicBezTo>
                    <a:pt x="12" y="47"/>
                    <a:pt x="5" y="44"/>
                    <a:pt x="3" y="38"/>
                  </a:cubicBezTo>
                  <a:cubicBezTo>
                    <a:pt x="0" y="32"/>
                    <a:pt x="3" y="25"/>
                    <a:pt x="9" y="2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5" y="0"/>
                    <a:pt x="72" y="3"/>
                    <a:pt x="74" y="9"/>
                  </a:cubicBezTo>
                  <a:cubicBezTo>
                    <a:pt x="77" y="15"/>
                    <a:pt x="74" y="22"/>
                    <a:pt x="68" y="25"/>
                  </a:cubicBezTo>
                  <a:lnTo>
                    <a:pt x="18" y="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: Shape 37"/>
            <p:cNvSpPr>
              <a:spLocks/>
            </p:cNvSpPr>
            <p:nvPr/>
          </p:nvSpPr>
          <p:spPr bwMode="auto">
            <a:xfrm>
              <a:off x="7542916" y="4040555"/>
              <a:ext cx="529341" cy="319816"/>
            </a:xfrm>
            <a:custGeom>
              <a:avLst/>
              <a:gdLst>
                <a:gd name="T0" fmla="*/ 126714250 w 77"/>
                <a:gd name="T1" fmla="*/ 355382116 h 48"/>
                <a:gd name="T2" fmla="*/ 42239334 w 77"/>
                <a:gd name="T3" fmla="*/ 127938014 h 48"/>
                <a:gd name="T4" fmla="*/ 267510780 w 77"/>
                <a:gd name="T5" fmla="*/ 42646005 h 48"/>
                <a:gd name="T6" fmla="*/ 943328868 w 77"/>
                <a:gd name="T7" fmla="*/ 326950189 h 48"/>
                <a:gd name="T8" fmla="*/ 1041886064 w 77"/>
                <a:gd name="T9" fmla="*/ 554394291 h 48"/>
                <a:gd name="T10" fmla="*/ 816614618 w 77"/>
                <a:gd name="T11" fmla="*/ 653900378 h 48"/>
                <a:gd name="T12" fmla="*/ 126714250 w 77"/>
                <a:gd name="T13" fmla="*/ 355382116 h 4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7" h="48">
                  <a:moveTo>
                    <a:pt x="9" y="25"/>
                  </a:moveTo>
                  <a:cubicBezTo>
                    <a:pt x="3" y="22"/>
                    <a:pt x="0" y="15"/>
                    <a:pt x="3" y="9"/>
                  </a:cubicBezTo>
                  <a:cubicBezTo>
                    <a:pt x="5" y="3"/>
                    <a:pt x="13" y="0"/>
                    <a:pt x="19" y="3"/>
                  </a:cubicBezTo>
                  <a:cubicBezTo>
                    <a:pt x="67" y="23"/>
                    <a:pt x="67" y="23"/>
                    <a:pt x="67" y="23"/>
                  </a:cubicBezTo>
                  <a:cubicBezTo>
                    <a:pt x="74" y="26"/>
                    <a:pt x="77" y="33"/>
                    <a:pt x="74" y="39"/>
                  </a:cubicBezTo>
                  <a:cubicBezTo>
                    <a:pt x="71" y="46"/>
                    <a:pt x="64" y="48"/>
                    <a:pt x="58" y="46"/>
                  </a:cubicBezTo>
                  <a:lnTo>
                    <a:pt x="9" y="2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Freeform: Shape 38"/>
            <p:cNvSpPr>
              <a:spLocks/>
            </p:cNvSpPr>
            <p:nvPr/>
          </p:nvSpPr>
          <p:spPr bwMode="auto">
            <a:xfrm>
              <a:off x="6650017" y="4918645"/>
              <a:ext cx="325748" cy="513390"/>
            </a:xfrm>
            <a:custGeom>
              <a:avLst/>
              <a:gdLst>
                <a:gd name="T0" fmla="*/ 42933026 w 47"/>
                <a:gd name="T1" fmla="*/ 256224920 h 77"/>
                <a:gd name="T2" fmla="*/ 143110085 w 47"/>
                <a:gd name="T3" fmla="*/ 42705411 h 77"/>
                <a:gd name="T4" fmla="*/ 372082438 w 47"/>
                <a:gd name="T5" fmla="*/ 128112460 h 77"/>
                <a:gd name="T6" fmla="*/ 643991600 w 47"/>
                <a:gd name="T7" fmla="*/ 839850446 h 77"/>
                <a:gd name="T8" fmla="*/ 543814540 w 47"/>
                <a:gd name="T9" fmla="*/ 1067605092 h 77"/>
                <a:gd name="T10" fmla="*/ 314842187 w 47"/>
                <a:gd name="T11" fmla="*/ 967962906 h 77"/>
                <a:gd name="T12" fmla="*/ 42933026 w 47"/>
                <a:gd name="T13" fmla="*/ 256224920 h 7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7" h="77">
                  <a:moveTo>
                    <a:pt x="3" y="18"/>
                  </a:moveTo>
                  <a:cubicBezTo>
                    <a:pt x="0" y="12"/>
                    <a:pt x="4" y="5"/>
                    <a:pt x="10" y="3"/>
                  </a:cubicBezTo>
                  <a:cubicBezTo>
                    <a:pt x="16" y="0"/>
                    <a:pt x="23" y="3"/>
                    <a:pt x="26" y="9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47" y="65"/>
                    <a:pt x="44" y="72"/>
                    <a:pt x="38" y="75"/>
                  </a:cubicBezTo>
                  <a:cubicBezTo>
                    <a:pt x="32" y="77"/>
                    <a:pt x="25" y="74"/>
                    <a:pt x="22" y="68"/>
                  </a:cubicBezTo>
                  <a:lnTo>
                    <a:pt x="3" y="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: Shape 39"/>
            <p:cNvSpPr>
              <a:spLocks/>
            </p:cNvSpPr>
            <p:nvPr/>
          </p:nvSpPr>
          <p:spPr bwMode="auto">
            <a:xfrm>
              <a:off x="5248135" y="4918645"/>
              <a:ext cx="337382" cy="504973"/>
            </a:xfrm>
            <a:custGeom>
              <a:avLst/>
              <a:gdLst>
                <a:gd name="T0" fmla="*/ 338971294 w 49"/>
                <a:gd name="T1" fmla="*/ 127230188 h 76"/>
                <a:gd name="T2" fmla="*/ 564953409 w 49"/>
                <a:gd name="T3" fmla="*/ 42411316 h 76"/>
                <a:gd name="T4" fmla="*/ 663819410 w 49"/>
                <a:gd name="T5" fmla="*/ 268597480 h 76"/>
                <a:gd name="T6" fmla="*/ 353094471 w 49"/>
                <a:gd name="T7" fmla="*/ 947152214 h 76"/>
                <a:gd name="T8" fmla="*/ 127112356 w 49"/>
                <a:gd name="T9" fmla="*/ 1031971086 h 76"/>
                <a:gd name="T10" fmla="*/ 42369533 w 49"/>
                <a:gd name="T11" fmla="*/ 805788681 h 76"/>
                <a:gd name="T12" fmla="*/ 338971294 w 49"/>
                <a:gd name="T13" fmla="*/ 127230188 h 7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9" h="76">
                  <a:moveTo>
                    <a:pt x="24" y="9"/>
                  </a:moveTo>
                  <a:cubicBezTo>
                    <a:pt x="27" y="3"/>
                    <a:pt x="34" y="0"/>
                    <a:pt x="40" y="3"/>
                  </a:cubicBezTo>
                  <a:cubicBezTo>
                    <a:pt x="46" y="5"/>
                    <a:pt x="49" y="13"/>
                    <a:pt x="47" y="19"/>
                  </a:cubicBezTo>
                  <a:cubicBezTo>
                    <a:pt x="25" y="67"/>
                    <a:pt x="25" y="67"/>
                    <a:pt x="25" y="67"/>
                  </a:cubicBezTo>
                  <a:cubicBezTo>
                    <a:pt x="22" y="73"/>
                    <a:pt x="15" y="76"/>
                    <a:pt x="9" y="73"/>
                  </a:cubicBezTo>
                  <a:cubicBezTo>
                    <a:pt x="3" y="71"/>
                    <a:pt x="0" y="64"/>
                    <a:pt x="3" y="57"/>
                  </a:cubicBezTo>
                  <a:cubicBezTo>
                    <a:pt x="24" y="9"/>
                    <a:pt x="24" y="9"/>
                    <a:pt x="24" y="9"/>
                  </a:cubicBezTo>
                </a:path>
              </a:pathLst>
            </a:custGeom>
            <a:solidFill>
              <a:srgbClr val="E85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: Shape 40"/>
            <p:cNvSpPr>
              <a:spLocks/>
            </p:cNvSpPr>
            <p:nvPr/>
          </p:nvSpPr>
          <p:spPr bwMode="auto">
            <a:xfrm>
              <a:off x="4122557" y="4071413"/>
              <a:ext cx="529341" cy="308594"/>
            </a:xfrm>
            <a:custGeom>
              <a:avLst/>
              <a:gdLst>
                <a:gd name="T0" fmla="*/ 830693145 w 77"/>
                <a:gd name="T1" fmla="*/ 28820717 h 46"/>
                <a:gd name="T2" fmla="*/ 1041886064 w 77"/>
                <a:gd name="T3" fmla="*/ 129700821 h 46"/>
                <a:gd name="T4" fmla="*/ 943328868 w 77"/>
                <a:gd name="T5" fmla="*/ 360277948 h 46"/>
                <a:gd name="T6" fmla="*/ 253432252 w 77"/>
                <a:gd name="T7" fmla="*/ 634089948 h 46"/>
                <a:gd name="T8" fmla="*/ 28160807 w 77"/>
                <a:gd name="T9" fmla="*/ 533209845 h 46"/>
                <a:gd name="T10" fmla="*/ 126714250 w 77"/>
                <a:gd name="T11" fmla="*/ 302632717 h 46"/>
                <a:gd name="T12" fmla="*/ 830693145 w 77"/>
                <a:gd name="T13" fmla="*/ 28820717 h 4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7" h="46">
                  <a:moveTo>
                    <a:pt x="59" y="2"/>
                  </a:moveTo>
                  <a:cubicBezTo>
                    <a:pt x="65" y="0"/>
                    <a:pt x="72" y="3"/>
                    <a:pt x="74" y="9"/>
                  </a:cubicBezTo>
                  <a:cubicBezTo>
                    <a:pt x="77" y="16"/>
                    <a:pt x="74" y="23"/>
                    <a:pt x="67" y="2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1" y="46"/>
                    <a:pt x="4" y="43"/>
                    <a:pt x="2" y="37"/>
                  </a:cubicBezTo>
                  <a:cubicBezTo>
                    <a:pt x="0" y="31"/>
                    <a:pt x="3" y="24"/>
                    <a:pt x="9" y="21"/>
                  </a:cubicBezTo>
                  <a:cubicBezTo>
                    <a:pt x="59" y="2"/>
                    <a:pt x="59" y="2"/>
                    <a:pt x="59" y="2"/>
                  </a:cubicBezTo>
                </a:path>
              </a:pathLst>
            </a:custGeom>
            <a:solidFill>
              <a:srgbClr val="E85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: Shape 41"/>
            <p:cNvSpPr>
              <a:spLocks/>
            </p:cNvSpPr>
            <p:nvPr/>
          </p:nvSpPr>
          <p:spPr bwMode="auto">
            <a:xfrm>
              <a:off x="4122557" y="2688350"/>
              <a:ext cx="523524" cy="331038"/>
            </a:xfrm>
            <a:custGeom>
              <a:avLst/>
              <a:gdLst>
                <a:gd name="T0" fmla="*/ 947152214 w 76"/>
                <a:gd name="T1" fmla="*/ 350908430 h 50"/>
                <a:gd name="T2" fmla="*/ 1031971086 w 76"/>
                <a:gd name="T3" fmla="*/ 575488626 h 50"/>
                <a:gd name="T4" fmla="*/ 805788681 w 76"/>
                <a:gd name="T5" fmla="*/ 659706199 h 50"/>
                <a:gd name="T6" fmla="*/ 127230188 w 76"/>
                <a:gd name="T7" fmla="*/ 350908430 h 50"/>
                <a:gd name="T8" fmla="*/ 42411316 w 76"/>
                <a:gd name="T9" fmla="*/ 126328234 h 50"/>
                <a:gd name="T10" fmla="*/ 268597480 w 76"/>
                <a:gd name="T11" fmla="*/ 42110660 h 50"/>
                <a:gd name="T12" fmla="*/ 947152214 w 76"/>
                <a:gd name="T13" fmla="*/ 350908430 h 5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6" h="50">
                  <a:moveTo>
                    <a:pt x="67" y="25"/>
                  </a:moveTo>
                  <a:cubicBezTo>
                    <a:pt x="73" y="28"/>
                    <a:pt x="76" y="35"/>
                    <a:pt x="73" y="41"/>
                  </a:cubicBezTo>
                  <a:cubicBezTo>
                    <a:pt x="71" y="47"/>
                    <a:pt x="63" y="50"/>
                    <a:pt x="57" y="4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3" y="22"/>
                    <a:pt x="0" y="15"/>
                    <a:pt x="3" y="9"/>
                  </a:cubicBezTo>
                  <a:cubicBezTo>
                    <a:pt x="6" y="3"/>
                    <a:pt x="13" y="0"/>
                    <a:pt x="19" y="3"/>
                  </a:cubicBezTo>
                  <a:cubicBezTo>
                    <a:pt x="67" y="25"/>
                    <a:pt x="67" y="25"/>
                    <a:pt x="67" y="25"/>
                  </a:cubicBezTo>
                </a:path>
              </a:pathLst>
            </a:custGeom>
            <a:solidFill>
              <a:srgbClr val="E85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: Shape 42"/>
            <p:cNvSpPr>
              <a:spLocks/>
            </p:cNvSpPr>
            <p:nvPr/>
          </p:nvSpPr>
          <p:spPr bwMode="auto">
            <a:xfrm>
              <a:off x="4233079" y="2780928"/>
              <a:ext cx="1864329" cy="1512113"/>
            </a:xfrm>
            <a:custGeom>
              <a:avLst/>
              <a:gdLst>
                <a:gd name="T0" fmla="*/ 0 w 270"/>
                <a:gd name="T1" fmla="*/ 0 h 227"/>
                <a:gd name="T2" fmla="*/ 0 w 270"/>
                <a:gd name="T3" fmla="*/ 14207021 h 227"/>
                <a:gd name="T4" fmla="*/ 0 w 270"/>
                <a:gd name="T5" fmla="*/ 2147483646 h 227"/>
                <a:gd name="T6" fmla="*/ 14204775 w 270"/>
                <a:gd name="T7" fmla="*/ 2147483646 h 227"/>
                <a:gd name="T8" fmla="*/ 2147483646 w 270"/>
                <a:gd name="T9" fmla="*/ 1605581885 h 227"/>
                <a:gd name="T10" fmla="*/ 0 w 270"/>
                <a:gd name="T11" fmla="*/ 0 h 22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70" h="227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9" y="56"/>
                    <a:pt x="7" y="168"/>
                    <a:pt x="0" y="224"/>
                  </a:cubicBezTo>
                  <a:cubicBezTo>
                    <a:pt x="0" y="227"/>
                    <a:pt x="1" y="227"/>
                    <a:pt x="1" y="227"/>
                  </a:cubicBezTo>
                  <a:cubicBezTo>
                    <a:pt x="62" y="200"/>
                    <a:pt x="270" y="113"/>
                    <a:pt x="270" y="11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FE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Freeform: Shape 43"/>
            <p:cNvSpPr>
              <a:spLocks/>
            </p:cNvSpPr>
            <p:nvPr/>
          </p:nvSpPr>
          <p:spPr bwMode="auto">
            <a:xfrm>
              <a:off x="4233079" y="1734513"/>
              <a:ext cx="1864329" cy="1798265"/>
            </a:xfrm>
            <a:custGeom>
              <a:avLst/>
              <a:gdLst>
                <a:gd name="T0" fmla="*/ 2147483646 w 270"/>
                <a:gd name="T1" fmla="*/ 0 h 270"/>
                <a:gd name="T2" fmla="*/ 2147483646 w 270"/>
                <a:gd name="T3" fmla="*/ 0 h 270"/>
                <a:gd name="T4" fmla="*/ 0 w 270"/>
                <a:gd name="T5" fmla="*/ 2147483646 h 270"/>
                <a:gd name="T6" fmla="*/ 0 w 270"/>
                <a:gd name="T7" fmla="*/ 2147483646 h 270"/>
                <a:gd name="T8" fmla="*/ 2147483646 w 270"/>
                <a:gd name="T9" fmla="*/ 2147483646 h 270"/>
                <a:gd name="T10" fmla="*/ 2147483646 w 270"/>
                <a:gd name="T11" fmla="*/ 0 h 27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70" h="270">
                  <a:moveTo>
                    <a:pt x="158" y="0"/>
                  </a:moveTo>
                  <a:cubicBezTo>
                    <a:pt x="158" y="0"/>
                    <a:pt x="158" y="0"/>
                    <a:pt x="158" y="0"/>
                  </a:cubicBezTo>
                  <a:cubicBezTo>
                    <a:pt x="125" y="46"/>
                    <a:pt x="47" y="125"/>
                    <a:pt x="0" y="15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62" y="182"/>
                    <a:pt x="270" y="270"/>
                    <a:pt x="270" y="270"/>
                  </a:cubicBezTo>
                  <a:cubicBezTo>
                    <a:pt x="158" y="0"/>
                    <a:pt x="158" y="0"/>
                    <a:pt x="158" y="0"/>
                  </a:cubicBezTo>
                </a:path>
              </a:pathLst>
            </a:custGeom>
            <a:solidFill>
              <a:srgbClr val="FFFD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Freeform: Shape 44"/>
            <p:cNvSpPr>
              <a:spLocks/>
            </p:cNvSpPr>
            <p:nvPr/>
          </p:nvSpPr>
          <p:spPr bwMode="auto">
            <a:xfrm>
              <a:off x="5317938" y="1734513"/>
              <a:ext cx="1547305" cy="1798265"/>
            </a:xfrm>
            <a:custGeom>
              <a:avLst/>
              <a:gdLst>
                <a:gd name="T0" fmla="*/ 2147483646 w 224"/>
                <a:gd name="T1" fmla="*/ 0 h 270"/>
                <a:gd name="T2" fmla="*/ 2147483646 w 224"/>
                <a:gd name="T3" fmla="*/ 0 h 270"/>
                <a:gd name="T4" fmla="*/ 0 w 224"/>
                <a:gd name="T5" fmla="*/ 0 h 270"/>
                <a:gd name="T6" fmla="*/ 0 w 224"/>
                <a:gd name="T7" fmla="*/ 0 h 270"/>
                <a:gd name="T8" fmla="*/ 1606322789 w 224"/>
                <a:gd name="T9" fmla="*/ 2147483646 h 270"/>
                <a:gd name="T10" fmla="*/ 2147483646 w 224"/>
                <a:gd name="T11" fmla="*/ 0 h 27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4" h="270">
                  <a:moveTo>
                    <a:pt x="224" y="0"/>
                  </a:moveTo>
                  <a:cubicBezTo>
                    <a:pt x="223" y="0"/>
                    <a:pt x="223" y="0"/>
                    <a:pt x="223" y="0"/>
                  </a:cubicBezTo>
                  <a:cubicBezTo>
                    <a:pt x="168" y="9"/>
                    <a:pt x="57" y="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61"/>
                    <a:pt x="113" y="270"/>
                    <a:pt x="113" y="270"/>
                  </a:cubicBezTo>
                  <a:cubicBezTo>
                    <a:pt x="224" y="0"/>
                    <a:pt x="224" y="0"/>
                    <a:pt x="22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: Shape 45"/>
            <p:cNvSpPr>
              <a:spLocks/>
            </p:cNvSpPr>
            <p:nvPr/>
          </p:nvSpPr>
          <p:spPr bwMode="auto">
            <a:xfrm>
              <a:off x="6097408" y="1728902"/>
              <a:ext cx="1858512" cy="1803875"/>
            </a:xfrm>
            <a:custGeom>
              <a:avLst/>
              <a:gdLst>
                <a:gd name="T0" fmla="*/ 2147483646 w 269"/>
                <a:gd name="T1" fmla="*/ 2147483646 h 271"/>
                <a:gd name="T2" fmla="*/ 2147483646 w 269"/>
                <a:gd name="T3" fmla="*/ 2147483646 h 271"/>
                <a:gd name="T4" fmla="*/ 1564292725 w 269"/>
                <a:gd name="T5" fmla="*/ 0 h 271"/>
                <a:gd name="T6" fmla="*/ 1564292725 w 269"/>
                <a:gd name="T7" fmla="*/ 0 h 271"/>
                <a:gd name="T8" fmla="*/ 0 w 269"/>
                <a:gd name="T9" fmla="*/ 2147483646 h 271"/>
                <a:gd name="T10" fmla="*/ 2147483646 w 269"/>
                <a:gd name="T11" fmla="*/ 2147483646 h 2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9" h="271">
                  <a:moveTo>
                    <a:pt x="269" y="158"/>
                  </a:moveTo>
                  <a:cubicBezTo>
                    <a:pt x="269" y="158"/>
                    <a:pt x="269" y="158"/>
                    <a:pt x="269" y="158"/>
                  </a:cubicBezTo>
                  <a:cubicBezTo>
                    <a:pt x="223" y="125"/>
                    <a:pt x="144" y="47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86" y="62"/>
                    <a:pt x="0" y="271"/>
                    <a:pt x="0" y="271"/>
                  </a:cubicBezTo>
                  <a:cubicBezTo>
                    <a:pt x="269" y="158"/>
                    <a:pt x="269" y="158"/>
                    <a:pt x="269" y="15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Freeform: Shape 46"/>
            <p:cNvSpPr>
              <a:spLocks/>
            </p:cNvSpPr>
            <p:nvPr/>
          </p:nvSpPr>
          <p:spPr bwMode="auto">
            <a:xfrm>
              <a:off x="6097408" y="2775317"/>
              <a:ext cx="1864329" cy="1489670"/>
            </a:xfrm>
            <a:custGeom>
              <a:avLst/>
              <a:gdLst>
                <a:gd name="T0" fmla="*/ 2147483646 w 270"/>
                <a:gd name="T1" fmla="*/ 2147483646 h 224"/>
                <a:gd name="T2" fmla="*/ 2147483646 w 270"/>
                <a:gd name="T3" fmla="*/ 2147483646 h 224"/>
                <a:gd name="T4" fmla="*/ 2147483646 w 270"/>
                <a:gd name="T5" fmla="*/ 0 h 224"/>
                <a:gd name="T6" fmla="*/ 2147483646 w 270"/>
                <a:gd name="T7" fmla="*/ 0 h 224"/>
                <a:gd name="T8" fmla="*/ 0 w 270"/>
                <a:gd name="T9" fmla="*/ 1614454780 h 224"/>
                <a:gd name="T10" fmla="*/ 2147483646 w 270"/>
                <a:gd name="T11" fmla="*/ 2147483646 h 2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70" h="224">
                  <a:moveTo>
                    <a:pt x="269" y="224"/>
                  </a:moveTo>
                  <a:cubicBezTo>
                    <a:pt x="270" y="223"/>
                    <a:pt x="270" y="223"/>
                    <a:pt x="270" y="223"/>
                  </a:cubicBezTo>
                  <a:cubicBezTo>
                    <a:pt x="260" y="168"/>
                    <a:pt x="259" y="57"/>
                    <a:pt x="268" y="0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08" y="27"/>
                    <a:pt x="0" y="114"/>
                    <a:pt x="0" y="114"/>
                  </a:cubicBezTo>
                  <a:cubicBezTo>
                    <a:pt x="269" y="224"/>
                    <a:pt x="269" y="224"/>
                    <a:pt x="269" y="22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Freeform: Shape 47"/>
            <p:cNvSpPr>
              <a:spLocks/>
            </p:cNvSpPr>
            <p:nvPr/>
          </p:nvSpPr>
          <p:spPr bwMode="auto">
            <a:xfrm>
              <a:off x="6097408" y="3532776"/>
              <a:ext cx="1864329" cy="1784237"/>
            </a:xfrm>
            <a:custGeom>
              <a:avLst/>
              <a:gdLst>
                <a:gd name="T0" fmla="*/ 1605071703 w 270"/>
                <a:gd name="T1" fmla="*/ 2147483646 h 268"/>
                <a:gd name="T2" fmla="*/ 1605071703 w 270"/>
                <a:gd name="T3" fmla="*/ 2147483646 h 268"/>
                <a:gd name="T4" fmla="*/ 2147483646 w 270"/>
                <a:gd name="T5" fmla="*/ 1547028678 h 268"/>
                <a:gd name="T6" fmla="*/ 2147483646 w 270"/>
                <a:gd name="T7" fmla="*/ 1547028678 h 268"/>
                <a:gd name="T8" fmla="*/ 0 w 270"/>
                <a:gd name="T9" fmla="*/ 0 h 268"/>
                <a:gd name="T10" fmla="*/ 1605071703 w 270"/>
                <a:gd name="T11" fmla="*/ 2147483646 h 26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70" h="268">
                  <a:moveTo>
                    <a:pt x="113" y="268"/>
                  </a:moveTo>
                  <a:cubicBezTo>
                    <a:pt x="113" y="268"/>
                    <a:pt x="113" y="268"/>
                    <a:pt x="113" y="268"/>
                  </a:cubicBezTo>
                  <a:cubicBezTo>
                    <a:pt x="146" y="222"/>
                    <a:pt x="223" y="143"/>
                    <a:pt x="270" y="109"/>
                  </a:cubicBezTo>
                  <a:cubicBezTo>
                    <a:pt x="270" y="109"/>
                    <a:pt x="270" y="109"/>
                    <a:pt x="270" y="109"/>
                  </a:cubicBezTo>
                  <a:cubicBezTo>
                    <a:pt x="208" y="85"/>
                    <a:pt x="0" y="0"/>
                    <a:pt x="0" y="0"/>
                  </a:cubicBezTo>
                  <a:cubicBezTo>
                    <a:pt x="113" y="268"/>
                    <a:pt x="113" y="268"/>
                    <a:pt x="113" y="26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Freeform: Shape 48"/>
            <p:cNvSpPr>
              <a:spLocks/>
            </p:cNvSpPr>
            <p:nvPr/>
          </p:nvSpPr>
          <p:spPr bwMode="auto">
            <a:xfrm>
              <a:off x="5338297" y="3532776"/>
              <a:ext cx="1547305" cy="1798265"/>
            </a:xfrm>
            <a:custGeom>
              <a:avLst/>
              <a:gdLst>
                <a:gd name="T0" fmla="*/ 0 w 224"/>
                <a:gd name="T1" fmla="*/ 2147483646 h 270"/>
                <a:gd name="T2" fmla="*/ 0 w 224"/>
                <a:gd name="T3" fmla="*/ 2147483646 h 270"/>
                <a:gd name="T4" fmla="*/ 2147483646 w 224"/>
                <a:gd name="T5" fmla="*/ 2147483646 h 270"/>
                <a:gd name="T6" fmla="*/ 2147483646 w 224"/>
                <a:gd name="T7" fmla="*/ 2147483646 h 270"/>
                <a:gd name="T8" fmla="*/ 1563676784 w 224"/>
                <a:gd name="T9" fmla="*/ 0 h 270"/>
                <a:gd name="T10" fmla="*/ 0 w 224"/>
                <a:gd name="T11" fmla="*/ 2147483646 h 27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4" h="270">
                  <a:moveTo>
                    <a:pt x="0" y="270"/>
                  </a:moveTo>
                  <a:cubicBezTo>
                    <a:pt x="0" y="270"/>
                    <a:pt x="0" y="270"/>
                    <a:pt x="0" y="270"/>
                  </a:cubicBezTo>
                  <a:cubicBezTo>
                    <a:pt x="56" y="260"/>
                    <a:pt x="167" y="259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196" y="207"/>
                    <a:pt x="110" y="0"/>
                    <a:pt x="110" y="0"/>
                  </a:cubicBezTo>
                  <a:cubicBezTo>
                    <a:pt x="0" y="270"/>
                    <a:pt x="0" y="270"/>
                    <a:pt x="0" y="27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: Shape 49"/>
            <p:cNvSpPr>
              <a:spLocks/>
            </p:cNvSpPr>
            <p:nvPr/>
          </p:nvSpPr>
          <p:spPr bwMode="auto">
            <a:xfrm>
              <a:off x="4238896" y="3532776"/>
              <a:ext cx="1858512" cy="1798265"/>
            </a:xfrm>
            <a:custGeom>
              <a:avLst/>
              <a:gdLst>
                <a:gd name="T0" fmla="*/ 0 w 269"/>
                <a:gd name="T1" fmla="*/ 1619276478 h 270"/>
                <a:gd name="T2" fmla="*/ 0 w 269"/>
                <a:gd name="T3" fmla="*/ 1619276478 h 270"/>
                <a:gd name="T4" fmla="*/ 2147483646 w 269"/>
                <a:gd name="T5" fmla="*/ 2147483646 h 270"/>
                <a:gd name="T6" fmla="*/ 2147483646 w 269"/>
                <a:gd name="T7" fmla="*/ 2147483646 h 270"/>
                <a:gd name="T8" fmla="*/ 2147483646 w 269"/>
                <a:gd name="T9" fmla="*/ 0 h 270"/>
                <a:gd name="T10" fmla="*/ 0 w 269"/>
                <a:gd name="T11" fmla="*/ 1619276478 h 27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69" h="270">
                  <a:moveTo>
                    <a:pt x="0" y="114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47" y="146"/>
                    <a:pt x="126" y="224"/>
                    <a:pt x="160" y="270"/>
                  </a:cubicBezTo>
                  <a:cubicBezTo>
                    <a:pt x="160" y="270"/>
                    <a:pt x="160" y="270"/>
                    <a:pt x="160" y="270"/>
                  </a:cubicBezTo>
                  <a:cubicBezTo>
                    <a:pt x="183" y="208"/>
                    <a:pt x="269" y="0"/>
                    <a:pt x="269" y="0"/>
                  </a:cubicBezTo>
                  <a:cubicBezTo>
                    <a:pt x="0" y="114"/>
                    <a:pt x="0" y="114"/>
                    <a:pt x="0" y="114"/>
                  </a:cubicBezTo>
                </a:path>
              </a:pathLst>
            </a:custGeom>
            <a:solidFill>
              <a:srgbClr val="FFFD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Oval 50"/>
            <p:cNvSpPr>
              <a:spLocks/>
            </p:cNvSpPr>
            <p:nvPr/>
          </p:nvSpPr>
          <p:spPr bwMode="auto">
            <a:xfrm>
              <a:off x="5951984" y="3392506"/>
              <a:ext cx="290847" cy="28054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: Shape 51"/>
            <p:cNvSpPr>
              <a:spLocks/>
            </p:cNvSpPr>
            <p:nvPr/>
          </p:nvSpPr>
          <p:spPr bwMode="auto">
            <a:xfrm>
              <a:off x="4238896" y="1782204"/>
              <a:ext cx="1864329" cy="3475896"/>
            </a:xfrm>
            <a:custGeom>
              <a:avLst/>
              <a:gdLst>
                <a:gd name="T0" fmla="*/ 1988585545 w 270"/>
                <a:gd name="T1" fmla="*/ 2147483646 h 522"/>
                <a:gd name="T2" fmla="*/ 2144834298 w 270"/>
                <a:gd name="T3" fmla="*/ 2147483646 h 522"/>
                <a:gd name="T4" fmla="*/ 2144834298 w 270"/>
                <a:gd name="T5" fmla="*/ 2147483646 h 522"/>
                <a:gd name="T6" fmla="*/ 2144834298 w 270"/>
                <a:gd name="T7" fmla="*/ 2147483646 h 522"/>
                <a:gd name="T8" fmla="*/ 1988585545 w 270"/>
                <a:gd name="T9" fmla="*/ 2147483646 h 522"/>
                <a:gd name="T10" fmla="*/ 369309067 w 270"/>
                <a:gd name="T11" fmla="*/ 2147483646 h 522"/>
                <a:gd name="T12" fmla="*/ 497148271 w 270"/>
                <a:gd name="T13" fmla="*/ 2147483646 h 522"/>
                <a:gd name="T14" fmla="*/ 454533947 w 270"/>
                <a:gd name="T15" fmla="*/ 2147483646 h 522"/>
                <a:gd name="T16" fmla="*/ 383513842 w 270"/>
                <a:gd name="T17" fmla="*/ 2147483646 h 522"/>
                <a:gd name="T18" fmla="*/ 383513842 w 270"/>
                <a:gd name="T19" fmla="*/ 2147483646 h 522"/>
                <a:gd name="T20" fmla="*/ 369309067 w 270"/>
                <a:gd name="T21" fmla="*/ 2147483646 h 522"/>
                <a:gd name="T22" fmla="*/ 14204775 w 270"/>
                <a:gd name="T23" fmla="*/ 2147483646 h 522"/>
                <a:gd name="T24" fmla="*/ 0 w 270"/>
                <a:gd name="T25" fmla="*/ 2147483646 h 522"/>
                <a:gd name="T26" fmla="*/ 0 w 270"/>
                <a:gd name="T27" fmla="*/ 2147483646 h 522"/>
                <a:gd name="T28" fmla="*/ 0 w 270"/>
                <a:gd name="T29" fmla="*/ 2147483646 h 522"/>
                <a:gd name="T30" fmla="*/ 14204775 w 270"/>
                <a:gd name="T31" fmla="*/ 2147483646 h 522"/>
                <a:gd name="T32" fmla="*/ 227268858 w 270"/>
                <a:gd name="T33" fmla="*/ 1959331718 h 522"/>
                <a:gd name="T34" fmla="*/ 142040209 w 270"/>
                <a:gd name="T35" fmla="*/ 2030325220 h 522"/>
                <a:gd name="T36" fmla="*/ 142040209 w 270"/>
                <a:gd name="T37" fmla="*/ 2030325220 h 522"/>
                <a:gd name="T38" fmla="*/ 227268858 w 270"/>
                <a:gd name="T39" fmla="*/ 1959331718 h 522"/>
                <a:gd name="T40" fmla="*/ 1590870697 w 270"/>
                <a:gd name="T41" fmla="*/ 653109317 h 522"/>
                <a:gd name="T42" fmla="*/ 767027684 w 270"/>
                <a:gd name="T43" fmla="*/ 1490795709 h 522"/>
                <a:gd name="T44" fmla="*/ 909067893 w 270"/>
                <a:gd name="T45" fmla="*/ 1363014189 h 522"/>
                <a:gd name="T46" fmla="*/ 909067893 w 270"/>
                <a:gd name="T47" fmla="*/ 1348816242 h 522"/>
                <a:gd name="T48" fmla="*/ 1434621944 w 270"/>
                <a:gd name="T49" fmla="*/ 837686392 h 522"/>
                <a:gd name="T50" fmla="*/ 1434621944 w 270"/>
                <a:gd name="T51" fmla="*/ 823488445 h 522"/>
                <a:gd name="T52" fmla="*/ 1590870697 w 270"/>
                <a:gd name="T53" fmla="*/ 653109317 h 522"/>
                <a:gd name="T54" fmla="*/ 1676095577 w 270"/>
                <a:gd name="T55" fmla="*/ 567921637 h 522"/>
                <a:gd name="T56" fmla="*/ 1605071703 w 270"/>
                <a:gd name="T57" fmla="*/ 638911370 h 522"/>
                <a:gd name="T58" fmla="*/ 1676095577 w 270"/>
                <a:gd name="T59" fmla="*/ 567921637 h 522"/>
                <a:gd name="T60" fmla="*/ 1676095577 w 270"/>
                <a:gd name="T61" fmla="*/ 567921637 h 522"/>
                <a:gd name="T62" fmla="*/ 2102219974 w 270"/>
                <a:gd name="T63" fmla="*/ 70989734 h 522"/>
                <a:gd name="T64" fmla="*/ 1803931011 w 270"/>
                <a:gd name="T65" fmla="*/ 425942169 h 522"/>
                <a:gd name="T66" fmla="*/ 2102219974 w 270"/>
                <a:gd name="T67" fmla="*/ 70989734 h 522"/>
                <a:gd name="T68" fmla="*/ 2102219974 w 270"/>
                <a:gd name="T69" fmla="*/ 70989734 h 522"/>
                <a:gd name="T70" fmla="*/ 2102219974 w 270"/>
                <a:gd name="T71" fmla="*/ 70989734 h 522"/>
                <a:gd name="T72" fmla="*/ 2147483646 w 270"/>
                <a:gd name="T73" fmla="*/ 0 h 522"/>
                <a:gd name="T74" fmla="*/ 2147483646 w 270"/>
                <a:gd name="T75" fmla="*/ 0 h 522"/>
                <a:gd name="T76" fmla="*/ 2147483646 w 270"/>
                <a:gd name="T77" fmla="*/ 0 h 522"/>
                <a:gd name="T78" fmla="*/ 2147483646 w 270"/>
                <a:gd name="T79" fmla="*/ 0 h 522"/>
                <a:gd name="T80" fmla="*/ 2147483646 w 270"/>
                <a:gd name="T81" fmla="*/ 0 h 522"/>
                <a:gd name="T82" fmla="*/ 2147483646 w 270"/>
                <a:gd name="T83" fmla="*/ 0 h 522"/>
                <a:gd name="T84" fmla="*/ 2147483646 w 270"/>
                <a:gd name="T85" fmla="*/ 0 h 522"/>
                <a:gd name="T86" fmla="*/ 2147483646 w 270"/>
                <a:gd name="T87" fmla="*/ 0 h 52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70" h="522">
                  <a:moveTo>
                    <a:pt x="140" y="508"/>
                  </a:moveTo>
                  <a:cubicBezTo>
                    <a:pt x="144" y="513"/>
                    <a:pt x="148" y="518"/>
                    <a:pt x="151" y="522"/>
                  </a:cubicBezTo>
                  <a:cubicBezTo>
                    <a:pt x="151" y="522"/>
                    <a:pt x="151" y="522"/>
                    <a:pt x="151" y="522"/>
                  </a:cubicBezTo>
                  <a:cubicBezTo>
                    <a:pt x="151" y="522"/>
                    <a:pt x="151" y="522"/>
                    <a:pt x="151" y="522"/>
                  </a:cubicBezTo>
                  <a:cubicBezTo>
                    <a:pt x="148" y="518"/>
                    <a:pt x="144" y="513"/>
                    <a:pt x="140" y="508"/>
                  </a:cubicBezTo>
                  <a:moveTo>
                    <a:pt x="26" y="397"/>
                  </a:moveTo>
                  <a:cubicBezTo>
                    <a:pt x="29" y="399"/>
                    <a:pt x="32" y="402"/>
                    <a:pt x="35" y="405"/>
                  </a:cubicBezTo>
                  <a:cubicBezTo>
                    <a:pt x="34" y="404"/>
                    <a:pt x="33" y="403"/>
                    <a:pt x="32" y="402"/>
                  </a:cubicBezTo>
                  <a:cubicBezTo>
                    <a:pt x="31" y="401"/>
                    <a:pt x="29" y="399"/>
                    <a:pt x="27" y="398"/>
                  </a:cubicBezTo>
                  <a:cubicBezTo>
                    <a:pt x="27" y="398"/>
                    <a:pt x="27" y="398"/>
                    <a:pt x="27" y="398"/>
                  </a:cubicBezTo>
                  <a:cubicBezTo>
                    <a:pt x="27" y="397"/>
                    <a:pt x="26" y="397"/>
                    <a:pt x="26" y="397"/>
                  </a:cubicBezTo>
                  <a:moveTo>
                    <a:pt x="1" y="361"/>
                  </a:moveTo>
                  <a:cubicBezTo>
                    <a:pt x="0" y="361"/>
                    <a:pt x="0" y="362"/>
                    <a:pt x="0" y="362"/>
                  </a:cubicBezTo>
                  <a:cubicBezTo>
                    <a:pt x="0" y="362"/>
                    <a:pt x="0" y="362"/>
                    <a:pt x="0" y="362"/>
                  </a:cubicBezTo>
                  <a:cubicBezTo>
                    <a:pt x="0" y="362"/>
                    <a:pt x="0" y="362"/>
                    <a:pt x="0" y="362"/>
                  </a:cubicBezTo>
                  <a:cubicBezTo>
                    <a:pt x="0" y="362"/>
                    <a:pt x="0" y="361"/>
                    <a:pt x="1" y="361"/>
                  </a:cubicBezTo>
                  <a:moveTo>
                    <a:pt x="16" y="138"/>
                  </a:moveTo>
                  <a:cubicBezTo>
                    <a:pt x="14" y="140"/>
                    <a:pt x="12" y="141"/>
                    <a:pt x="10" y="143"/>
                  </a:cubicBezTo>
                  <a:cubicBezTo>
                    <a:pt x="10" y="143"/>
                    <a:pt x="10" y="143"/>
                    <a:pt x="10" y="143"/>
                  </a:cubicBezTo>
                  <a:cubicBezTo>
                    <a:pt x="12" y="141"/>
                    <a:pt x="14" y="140"/>
                    <a:pt x="16" y="138"/>
                  </a:cubicBezTo>
                  <a:moveTo>
                    <a:pt x="112" y="46"/>
                  </a:moveTo>
                  <a:cubicBezTo>
                    <a:pt x="94" y="66"/>
                    <a:pt x="73" y="87"/>
                    <a:pt x="54" y="105"/>
                  </a:cubicBezTo>
                  <a:cubicBezTo>
                    <a:pt x="57" y="102"/>
                    <a:pt x="60" y="99"/>
                    <a:pt x="64" y="96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76" y="84"/>
                    <a:pt x="89" y="71"/>
                    <a:pt x="101" y="59"/>
                  </a:cubicBezTo>
                  <a:cubicBezTo>
                    <a:pt x="101" y="58"/>
                    <a:pt x="101" y="58"/>
                    <a:pt x="101" y="58"/>
                  </a:cubicBezTo>
                  <a:cubicBezTo>
                    <a:pt x="105" y="54"/>
                    <a:pt x="108" y="50"/>
                    <a:pt x="112" y="46"/>
                  </a:cubicBezTo>
                  <a:moveTo>
                    <a:pt x="118" y="40"/>
                  </a:moveTo>
                  <a:cubicBezTo>
                    <a:pt x="117" y="41"/>
                    <a:pt x="115" y="43"/>
                    <a:pt x="113" y="45"/>
                  </a:cubicBezTo>
                  <a:cubicBezTo>
                    <a:pt x="115" y="43"/>
                    <a:pt x="116" y="42"/>
                    <a:pt x="118" y="40"/>
                  </a:cubicBezTo>
                  <a:cubicBezTo>
                    <a:pt x="118" y="40"/>
                    <a:pt x="118" y="40"/>
                    <a:pt x="118" y="40"/>
                  </a:cubicBezTo>
                  <a:moveTo>
                    <a:pt x="148" y="5"/>
                  </a:moveTo>
                  <a:cubicBezTo>
                    <a:pt x="142" y="13"/>
                    <a:pt x="135" y="21"/>
                    <a:pt x="127" y="30"/>
                  </a:cubicBezTo>
                  <a:cubicBezTo>
                    <a:pt x="135" y="21"/>
                    <a:pt x="142" y="13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moveTo>
                    <a:pt x="270" y="0"/>
                  </a:moveTo>
                  <a:cubicBezTo>
                    <a:pt x="268" y="0"/>
                    <a:pt x="266" y="0"/>
                    <a:pt x="26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66" y="0"/>
                    <a:pt x="268" y="0"/>
                    <a:pt x="270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: Shape 52"/>
            <p:cNvSpPr>
              <a:spLocks/>
            </p:cNvSpPr>
            <p:nvPr/>
          </p:nvSpPr>
          <p:spPr bwMode="auto">
            <a:xfrm>
              <a:off x="4134191" y="1647545"/>
              <a:ext cx="1969034" cy="3764852"/>
            </a:xfrm>
            <a:custGeom>
              <a:avLst/>
              <a:gdLst>
                <a:gd name="T0" fmla="*/ 2147483646 w 285"/>
                <a:gd name="T1" fmla="*/ 2147483646 h 565"/>
                <a:gd name="T2" fmla="*/ 2147483646 w 285"/>
                <a:gd name="T3" fmla="*/ 2147483646 h 565"/>
                <a:gd name="T4" fmla="*/ 2147483646 w 285"/>
                <a:gd name="T5" fmla="*/ 2147483646 h 565"/>
                <a:gd name="T6" fmla="*/ 2147483646 w 285"/>
                <a:gd name="T7" fmla="*/ 2147483646 h 565"/>
                <a:gd name="T8" fmla="*/ 2147483646 w 285"/>
                <a:gd name="T9" fmla="*/ 2147483646 h 565"/>
                <a:gd name="T10" fmla="*/ 2147483646 w 285"/>
                <a:gd name="T11" fmla="*/ 2147483646 h 565"/>
                <a:gd name="T12" fmla="*/ 2147483646 w 285"/>
                <a:gd name="T13" fmla="*/ 2147483646 h 565"/>
                <a:gd name="T14" fmla="*/ 2147483646 w 285"/>
                <a:gd name="T15" fmla="*/ 2147483646 h 565"/>
                <a:gd name="T16" fmla="*/ 668362593 w 285"/>
                <a:gd name="T17" fmla="*/ 2147483646 h 565"/>
                <a:gd name="T18" fmla="*/ 2147483646 w 285"/>
                <a:gd name="T19" fmla="*/ 2147483646 h 565"/>
                <a:gd name="T20" fmla="*/ 2147483646 w 285"/>
                <a:gd name="T21" fmla="*/ 2147483646 h 565"/>
                <a:gd name="T22" fmla="*/ 668362593 w 285"/>
                <a:gd name="T23" fmla="*/ 2147483646 h 565"/>
                <a:gd name="T24" fmla="*/ 156425288 w 285"/>
                <a:gd name="T25" fmla="*/ 2147483646 h 565"/>
                <a:gd name="T26" fmla="*/ 156425288 w 285"/>
                <a:gd name="T27" fmla="*/ 2147483646 h 565"/>
                <a:gd name="T28" fmla="*/ 156425288 w 285"/>
                <a:gd name="T29" fmla="*/ 2147483646 h 565"/>
                <a:gd name="T30" fmla="*/ 355512017 w 285"/>
                <a:gd name="T31" fmla="*/ 2147483646 h 565"/>
                <a:gd name="T32" fmla="*/ 355512017 w 285"/>
                <a:gd name="T33" fmla="*/ 2147483646 h 565"/>
                <a:gd name="T34" fmla="*/ 597260189 w 285"/>
                <a:gd name="T35" fmla="*/ 2147483646 h 565"/>
                <a:gd name="T36" fmla="*/ 355512017 w 285"/>
                <a:gd name="T37" fmla="*/ 2147483646 h 565"/>
                <a:gd name="T38" fmla="*/ 0 w 285"/>
                <a:gd name="T39" fmla="*/ 2147483646 h 565"/>
                <a:gd name="T40" fmla="*/ 0 w 285"/>
                <a:gd name="T41" fmla="*/ 2147483646 h 565"/>
                <a:gd name="T42" fmla="*/ 0 w 285"/>
                <a:gd name="T43" fmla="*/ 2147483646 h 565"/>
                <a:gd name="T44" fmla="*/ 1720681935 w 285"/>
                <a:gd name="T45" fmla="*/ 2147483646 h 565"/>
                <a:gd name="T46" fmla="*/ 1692240974 w 285"/>
                <a:gd name="T47" fmla="*/ 2147483646 h 565"/>
                <a:gd name="T48" fmla="*/ 227527691 w 285"/>
                <a:gd name="T49" fmla="*/ 2147483646 h 565"/>
                <a:gd name="T50" fmla="*/ 213307210 w 285"/>
                <a:gd name="T51" fmla="*/ 2147483646 h 565"/>
                <a:gd name="T52" fmla="*/ 213307210 w 285"/>
                <a:gd name="T53" fmla="*/ 2147483646 h 565"/>
                <a:gd name="T54" fmla="*/ 99543365 w 285"/>
                <a:gd name="T55" fmla="*/ 2147483646 h 565"/>
                <a:gd name="T56" fmla="*/ 14220481 w 285"/>
                <a:gd name="T57" fmla="*/ 2147483646 h 565"/>
                <a:gd name="T58" fmla="*/ 170645768 w 285"/>
                <a:gd name="T59" fmla="*/ 2147483646 h 565"/>
                <a:gd name="T60" fmla="*/ 170645768 w 285"/>
                <a:gd name="T61" fmla="*/ 2147483646 h 565"/>
                <a:gd name="T62" fmla="*/ 170645768 w 285"/>
                <a:gd name="T63" fmla="*/ 2147483646 h 565"/>
                <a:gd name="T64" fmla="*/ 170645768 w 285"/>
                <a:gd name="T65" fmla="*/ 2147483646 h 565"/>
                <a:gd name="T66" fmla="*/ 2147483646 w 285"/>
                <a:gd name="T67" fmla="*/ 2147483646 h 565"/>
                <a:gd name="T68" fmla="*/ 2147483646 w 285"/>
                <a:gd name="T69" fmla="*/ 2147483646 h 565"/>
                <a:gd name="T70" fmla="*/ 2147483646 w 285"/>
                <a:gd name="T71" fmla="*/ 1734584494 h 565"/>
                <a:gd name="T72" fmla="*/ 2147483646 w 285"/>
                <a:gd name="T73" fmla="*/ 355449157 h 565"/>
                <a:gd name="T74" fmla="*/ 2019312030 w 285"/>
                <a:gd name="T75" fmla="*/ 710894543 h 565"/>
                <a:gd name="T76" fmla="*/ 1891327703 w 285"/>
                <a:gd name="T77" fmla="*/ 853074959 h 565"/>
                <a:gd name="T78" fmla="*/ 1806004819 w 285"/>
                <a:gd name="T79" fmla="*/ 938382455 h 565"/>
                <a:gd name="T80" fmla="*/ 1649579532 w 285"/>
                <a:gd name="T81" fmla="*/ 1123212849 h 565"/>
                <a:gd name="T82" fmla="*/ 1123421746 w 285"/>
                <a:gd name="T83" fmla="*/ 1649276998 h 565"/>
                <a:gd name="T84" fmla="*/ 440834902 w 285"/>
                <a:gd name="T85" fmla="*/ 2147483646 h 565"/>
                <a:gd name="T86" fmla="*/ 355512017 w 285"/>
                <a:gd name="T87" fmla="*/ 2147483646 h 565"/>
                <a:gd name="T88" fmla="*/ 2147483646 w 285"/>
                <a:gd name="T89" fmla="*/ 355449157 h 565"/>
                <a:gd name="T90" fmla="*/ 2147483646 w 285"/>
                <a:gd name="T91" fmla="*/ 213268740 h 565"/>
                <a:gd name="T92" fmla="*/ 2147483646 w 285"/>
                <a:gd name="T93" fmla="*/ 284357063 h 565"/>
                <a:gd name="T94" fmla="*/ 2147483646 w 285"/>
                <a:gd name="T95" fmla="*/ 284357063 h 565"/>
                <a:gd name="T96" fmla="*/ 2147483646 w 285"/>
                <a:gd name="T97" fmla="*/ 284357063 h 565"/>
                <a:gd name="T98" fmla="*/ 2147483646 w 285"/>
                <a:gd name="T99" fmla="*/ 213268740 h 565"/>
                <a:gd name="T100" fmla="*/ 2147483646 w 285"/>
                <a:gd name="T101" fmla="*/ 113742071 h 565"/>
                <a:gd name="T102" fmla="*/ 2147483646 w 285"/>
                <a:gd name="T103" fmla="*/ 113742071 h 565"/>
                <a:gd name="T104" fmla="*/ 2147483646 w 285"/>
                <a:gd name="T105" fmla="*/ 99526669 h 565"/>
                <a:gd name="T106" fmla="*/ 2147483646 w 285"/>
                <a:gd name="T107" fmla="*/ 99526669 h 565"/>
                <a:gd name="T108" fmla="*/ 2147483646 w 285"/>
                <a:gd name="T109" fmla="*/ 14219173 h 565"/>
                <a:gd name="T110" fmla="*/ 2147483646 w 285"/>
                <a:gd name="T111" fmla="*/ 0 h 565"/>
                <a:gd name="T112" fmla="*/ 2147483646 w 285"/>
                <a:gd name="T113" fmla="*/ 0 h 56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85" h="565">
                  <a:moveTo>
                    <a:pt x="175" y="565"/>
                  </a:moveTo>
                  <a:cubicBezTo>
                    <a:pt x="175" y="565"/>
                    <a:pt x="175" y="565"/>
                    <a:pt x="175" y="565"/>
                  </a:cubicBezTo>
                  <a:cubicBezTo>
                    <a:pt x="175" y="565"/>
                    <a:pt x="175" y="565"/>
                    <a:pt x="175" y="565"/>
                  </a:cubicBezTo>
                  <a:cubicBezTo>
                    <a:pt x="175" y="565"/>
                    <a:pt x="175" y="565"/>
                    <a:pt x="175" y="565"/>
                  </a:cubicBezTo>
                  <a:moveTo>
                    <a:pt x="186" y="558"/>
                  </a:moveTo>
                  <a:cubicBezTo>
                    <a:pt x="184" y="563"/>
                    <a:pt x="180" y="565"/>
                    <a:pt x="175" y="565"/>
                  </a:cubicBezTo>
                  <a:cubicBezTo>
                    <a:pt x="180" y="565"/>
                    <a:pt x="184" y="563"/>
                    <a:pt x="186" y="558"/>
                  </a:cubicBezTo>
                  <a:moveTo>
                    <a:pt x="186" y="558"/>
                  </a:moveTo>
                  <a:cubicBezTo>
                    <a:pt x="186" y="558"/>
                    <a:pt x="186" y="558"/>
                    <a:pt x="186" y="558"/>
                  </a:cubicBezTo>
                  <a:cubicBezTo>
                    <a:pt x="186" y="558"/>
                    <a:pt x="186" y="558"/>
                    <a:pt x="186" y="558"/>
                  </a:cubicBezTo>
                  <a:moveTo>
                    <a:pt x="285" y="545"/>
                  </a:moveTo>
                  <a:cubicBezTo>
                    <a:pt x="250" y="545"/>
                    <a:pt x="216" y="547"/>
                    <a:pt x="189" y="551"/>
                  </a:cubicBezTo>
                  <a:cubicBezTo>
                    <a:pt x="189" y="551"/>
                    <a:pt x="189" y="551"/>
                    <a:pt x="189" y="551"/>
                  </a:cubicBezTo>
                  <a:cubicBezTo>
                    <a:pt x="216" y="547"/>
                    <a:pt x="250" y="545"/>
                    <a:pt x="285" y="545"/>
                  </a:cubicBezTo>
                  <a:cubicBezTo>
                    <a:pt x="285" y="545"/>
                    <a:pt x="285" y="545"/>
                    <a:pt x="285" y="545"/>
                  </a:cubicBezTo>
                  <a:cubicBezTo>
                    <a:pt x="285" y="545"/>
                    <a:pt x="285" y="545"/>
                    <a:pt x="285" y="545"/>
                  </a:cubicBezTo>
                  <a:cubicBezTo>
                    <a:pt x="285" y="545"/>
                    <a:pt x="285" y="545"/>
                    <a:pt x="285" y="545"/>
                  </a:cubicBezTo>
                  <a:moveTo>
                    <a:pt x="47" y="422"/>
                  </a:moveTo>
                  <a:cubicBezTo>
                    <a:pt x="48" y="423"/>
                    <a:pt x="49" y="424"/>
                    <a:pt x="50" y="425"/>
                  </a:cubicBezTo>
                  <a:cubicBezTo>
                    <a:pt x="85" y="455"/>
                    <a:pt x="126" y="495"/>
                    <a:pt x="155" y="528"/>
                  </a:cubicBezTo>
                  <a:cubicBezTo>
                    <a:pt x="159" y="533"/>
                    <a:pt x="163" y="538"/>
                    <a:pt x="166" y="542"/>
                  </a:cubicBezTo>
                  <a:cubicBezTo>
                    <a:pt x="166" y="542"/>
                    <a:pt x="166" y="542"/>
                    <a:pt x="166" y="542"/>
                  </a:cubicBezTo>
                  <a:cubicBezTo>
                    <a:pt x="166" y="542"/>
                    <a:pt x="166" y="542"/>
                    <a:pt x="166" y="542"/>
                  </a:cubicBezTo>
                  <a:cubicBezTo>
                    <a:pt x="137" y="506"/>
                    <a:pt x="88" y="456"/>
                    <a:pt x="47" y="422"/>
                  </a:cubicBezTo>
                  <a:moveTo>
                    <a:pt x="11" y="409"/>
                  </a:moveTo>
                  <a:cubicBezTo>
                    <a:pt x="11" y="409"/>
                    <a:pt x="11" y="409"/>
                    <a:pt x="11" y="409"/>
                  </a:cubicBezTo>
                  <a:cubicBezTo>
                    <a:pt x="11" y="409"/>
                    <a:pt x="11" y="409"/>
                    <a:pt x="11" y="409"/>
                  </a:cubicBezTo>
                  <a:cubicBezTo>
                    <a:pt x="11" y="409"/>
                    <a:pt x="11" y="409"/>
                    <a:pt x="11" y="409"/>
                  </a:cubicBezTo>
                  <a:moveTo>
                    <a:pt x="16" y="408"/>
                  </a:moveTo>
                  <a:cubicBezTo>
                    <a:pt x="14" y="409"/>
                    <a:pt x="13" y="409"/>
                    <a:pt x="11" y="409"/>
                  </a:cubicBezTo>
                  <a:cubicBezTo>
                    <a:pt x="13" y="409"/>
                    <a:pt x="14" y="409"/>
                    <a:pt x="16" y="408"/>
                  </a:cubicBezTo>
                  <a:moveTo>
                    <a:pt x="25" y="404"/>
                  </a:moveTo>
                  <a:cubicBezTo>
                    <a:pt x="16" y="408"/>
                    <a:pt x="16" y="408"/>
                    <a:pt x="16" y="408"/>
                  </a:cubicBezTo>
                  <a:cubicBezTo>
                    <a:pt x="25" y="404"/>
                    <a:pt x="25" y="404"/>
                    <a:pt x="25" y="404"/>
                  </a:cubicBezTo>
                  <a:cubicBezTo>
                    <a:pt x="30" y="408"/>
                    <a:pt x="36" y="412"/>
                    <a:pt x="41" y="417"/>
                  </a:cubicBezTo>
                  <a:cubicBezTo>
                    <a:pt x="41" y="417"/>
                    <a:pt x="42" y="417"/>
                    <a:pt x="42" y="418"/>
                  </a:cubicBezTo>
                  <a:cubicBezTo>
                    <a:pt x="42" y="418"/>
                    <a:pt x="42" y="418"/>
                    <a:pt x="42" y="418"/>
                  </a:cubicBezTo>
                  <a:cubicBezTo>
                    <a:pt x="36" y="413"/>
                    <a:pt x="31" y="408"/>
                    <a:pt x="25" y="404"/>
                  </a:cubicBezTo>
                  <a:moveTo>
                    <a:pt x="0" y="401"/>
                  </a:moveTo>
                  <a:cubicBezTo>
                    <a:pt x="0" y="401"/>
                    <a:pt x="0" y="401"/>
                    <a:pt x="0" y="401"/>
                  </a:cubicBezTo>
                  <a:cubicBezTo>
                    <a:pt x="0" y="401"/>
                    <a:pt x="0" y="401"/>
                    <a:pt x="0" y="401"/>
                  </a:cubicBezTo>
                  <a:moveTo>
                    <a:pt x="0" y="401"/>
                  </a:moveTo>
                  <a:cubicBezTo>
                    <a:pt x="0" y="401"/>
                    <a:pt x="0" y="401"/>
                    <a:pt x="0" y="401"/>
                  </a:cubicBezTo>
                  <a:cubicBezTo>
                    <a:pt x="0" y="401"/>
                    <a:pt x="0" y="401"/>
                    <a:pt x="0" y="401"/>
                  </a:cubicBezTo>
                  <a:moveTo>
                    <a:pt x="119" y="214"/>
                  </a:moveTo>
                  <a:cubicBezTo>
                    <a:pt x="121" y="215"/>
                    <a:pt x="121" y="215"/>
                    <a:pt x="121" y="215"/>
                  </a:cubicBezTo>
                  <a:cubicBezTo>
                    <a:pt x="129" y="218"/>
                    <a:pt x="136" y="221"/>
                    <a:pt x="144" y="224"/>
                  </a:cubicBezTo>
                  <a:cubicBezTo>
                    <a:pt x="135" y="221"/>
                    <a:pt x="127" y="217"/>
                    <a:pt x="119" y="214"/>
                  </a:cubicBezTo>
                  <a:moveTo>
                    <a:pt x="7" y="181"/>
                  </a:moveTo>
                  <a:cubicBezTo>
                    <a:pt x="16" y="185"/>
                    <a:pt x="16" y="185"/>
                    <a:pt x="16" y="185"/>
                  </a:cubicBezTo>
                  <a:cubicBezTo>
                    <a:pt x="22" y="239"/>
                    <a:pt x="21" y="327"/>
                    <a:pt x="16" y="381"/>
                  </a:cubicBezTo>
                  <a:cubicBezTo>
                    <a:pt x="15" y="381"/>
                    <a:pt x="15" y="382"/>
                    <a:pt x="15" y="382"/>
                  </a:cubicBezTo>
                  <a:cubicBezTo>
                    <a:pt x="15" y="382"/>
                    <a:pt x="15" y="382"/>
                    <a:pt x="15" y="382"/>
                  </a:cubicBezTo>
                  <a:cubicBezTo>
                    <a:pt x="15" y="382"/>
                    <a:pt x="15" y="382"/>
                    <a:pt x="15" y="382"/>
                  </a:cubicBezTo>
                  <a:cubicBezTo>
                    <a:pt x="21" y="329"/>
                    <a:pt x="22" y="240"/>
                    <a:pt x="16" y="185"/>
                  </a:cubicBezTo>
                  <a:cubicBezTo>
                    <a:pt x="7" y="181"/>
                    <a:pt x="7" y="181"/>
                    <a:pt x="7" y="181"/>
                  </a:cubicBezTo>
                  <a:moveTo>
                    <a:pt x="1" y="165"/>
                  </a:moveTo>
                  <a:cubicBezTo>
                    <a:pt x="1" y="165"/>
                    <a:pt x="1" y="165"/>
                    <a:pt x="1" y="165"/>
                  </a:cubicBezTo>
                  <a:cubicBezTo>
                    <a:pt x="1" y="165"/>
                    <a:pt x="1" y="165"/>
                    <a:pt x="1" y="165"/>
                  </a:cubicBezTo>
                  <a:moveTo>
                    <a:pt x="12" y="158"/>
                  </a:moveTo>
                  <a:cubicBezTo>
                    <a:pt x="7" y="158"/>
                    <a:pt x="3" y="160"/>
                    <a:pt x="1" y="165"/>
                  </a:cubicBezTo>
                  <a:cubicBezTo>
                    <a:pt x="3" y="160"/>
                    <a:pt x="7" y="158"/>
                    <a:pt x="12" y="158"/>
                  </a:cubicBezTo>
                  <a:moveTo>
                    <a:pt x="12" y="158"/>
                  </a:moveTo>
                  <a:cubicBezTo>
                    <a:pt x="12" y="158"/>
                    <a:pt x="12" y="158"/>
                    <a:pt x="12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2" y="158"/>
                    <a:pt x="12" y="158"/>
                    <a:pt x="12" y="158"/>
                  </a:cubicBezTo>
                  <a:moveTo>
                    <a:pt x="216" y="120"/>
                  </a:moveTo>
                  <a:cubicBezTo>
                    <a:pt x="276" y="263"/>
                    <a:pt x="276" y="263"/>
                    <a:pt x="276" y="263"/>
                  </a:cubicBezTo>
                  <a:cubicBezTo>
                    <a:pt x="276" y="263"/>
                    <a:pt x="276" y="263"/>
                    <a:pt x="276" y="263"/>
                  </a:cubicBezTo>
                  <a:cubicBezTo>
                    <a:pt x="276" y="263"/>
                    <a:pt x="276" y="263"/>
                    <a:pt x="276" y="263"/>
                  </a:cubicBezTo>
                  <a:cubicBezTo>
                    <a:pt x="276" y="263"/>
                    <a:pt x="276" y="263"/>
                    <a:pt x="276" y="263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7" y="121"/>
                    <a:pt x="217" y="121"/>
                    <a:pt x="216" y="120"/>
                  </a:cubicBezTo>
                  <a:moveTo>
                    <a:pt x="163" y="25"/>
                  </a:moveTo>
                  <a:cubicBezTo>
                    <a:pt x="163" y="25"/>
                    <a:pt x="163" y="25"/>
                    <a:pt x="163" y="25"/>
                  </a:cubicBezTo>
                  <a:cubicBezTo>
                    <a:pt x="157" y="33"/>
                    <a:pt x="150" y="41"/>
                    <a:pt x="142" y="50"/>
                  </a:cubicBezTo>
                  <a:cubicBezTo>
                    <a:pt x="139" y="53"/>
                    <a:pt x="136" y="56"/>
                    <a:pt x="133" y="60"/>
                  </a:cubicBezTo>
                  <a:cubicBezTo>
                    <a:pt x="133" y="60"/>
                    <a:pt x="133" y="60"/>
                    <a:pt x="133" y="60"/>
                  </a:cubicBezTo>
                  <a:cubicBezTo>
                    <a:pt x="131" y="62"/>
                    <a:pt x="130" y="63"/>
                    <a:pt x="128" y="65"/>
                  </a:cubicBezTo>
                  <a:cubicBezTo>
                    <a:pt x="128" y="65"/>
                    <a:pt x="127" y="66"/>
                    <a:pt x="127" y="66"/>
                  </a:cubicBezTo>
                  <a:cubicBezTo>
                    <a:pt x="123" y="70"/>
                    <a:pt x="120" y="74"/>
                    <a:pt x="116" y="78"/>
                  </a:cubicBezTo>
                  <a:cubicBezTo>
                    <a:pt x="116" y="79"/>
                    <a:pt x="116" y="79"/>
                    <a:pt x="116" y="79"/>
                  </a:cubicBezTo>
                  <a:cubicBezTo>
                    <a:pt x="104" y="91"/>
                    <a:pt x="91" y="104"/>
                    <a:pt x="79" y="115"/>
                  </a:cubicBezTo>
                  <a:cubicBezTo>
                    <a:pt x="79" y="116"/>
                    <a:pt x="79" y="116"/>
                    <a:pt x="79" y="116"/>
                  </a:cubicBezTo>
                  <a:cubicBezTo>
                    <a:pt x="75" y="119"/>
                    <a:pt x="72" y="122"/>
                    <a:pt x="69" y="125"/>
                  </a:cubicBezTo>
                  <a:cubicBezTo>
                    <a:pt x="55" y="137"/>
                    <a:pt x="43" y="149"/>
                    <a:pt x="31" y="158"/>
                  </a:cubicBezTo>
                  <a:cubicBezTo>
                    <a:pt x="29" y="160"/>
                    <a:pt x="27" y="161"/>
                    <a:pt x="25" y="163"/>
                  </a:cubicBezTo>
                  <a:cubicBezTo>
                    <a:pt x="25" y="163"/>
                    <a:pt x="25" y="163"/>
                    <a:pt x="25" y="163"/>
                  </a:cubicBezTo>
                  <a:cubicBezTo>
                    <a:pt x="68" y="129"/>
                    <a:pt x="129" y="68"/>
                    <a:pt x="163" y="25"/>
                  </a:cubicBezTo>
                  <a:cubicBezTo>
                    <a:pt x="163" y="25"/>
                    <a:pt x="163" y="25"/>
                    <a:pt x="163" y="25"/>
                  </a:cubicBezTo>
                  <a:moveTo>
                    <a:pt x="182" y="8"/>
                  </a:moveTo>
                  <a:cubicBezTo>
                    <a:pt x="185" y="15"/>
                    <a:pt x="185" y="15"/>
                    <a:pt x="185" y="15"/>
                  </a:cubicBezTo>
                  <a:cubicBezTo>
                    <a:pt x="211" y="18"/>
                    <a:pt x="246" y="20"/>
                    <a:pt x="280" y="20"/>
                  </a:cubicBezTo>
                  <a:cubicBezTo>
                    <a:pt x="281" y="20"/>
                    <a:pt x="283" y="20"/>
                    <a:pt x="285" y="20"/>
                  </a:cubicBezTo>
                  <a:cubicBezTo>
                    <a:pt x="285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5" y="20"/>
                  </a:cubicBezTo>
                  <a:cubicBezTo>
                    <a:pt x="283" y="20"/>
                    <a:pt x="281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ubicBezTo>
                    <a:pt x="245" y="20"/>
                    <a:pt x="211" y="18"/>
                    <a:pt x="185" y="15"/>
                  </a:cubicBezTo>
                  <a:cubicBezTo>
                    <a:pt x="185" y="15"/>
                    <a:pt x="185" y="15"/>
                    <a:pt x="185" y="15"/>
                  </a:cubicBezTo>
                  <a:cubicBezTo>
                    <a:pt x="182" y="8"/>
                    <a:pt x="182" y="8"/>
                    <a:pt x="182" y="8"/>
                  </a:cubicBezTo>
                  <a:moveTo>
                    <a:pt x="182" y="8"/>
                  </a:moveTo>
                  <a:cubicBezTo>
                    <a:pt x="182" y="8"/>
                    <a:pt x="182" y="8"/>
                    <a:pt x="182" y="8"/>
                  </a:cubicBezTo>
                  <a:cubicBezTo>
                    <a:pt x="182" y="8"/>
                    <a:pt x="182" y="8"/>
                    <a:pt x="182" y="8"/>
                  </a:cubicBezTo>
                  <a:moveTo>
                    <a:pt x="182" y="7"/>
                  </a:moveTo>
                  <a:cubicBezTo>
                    <a:pt x="182" y="7"/>
                    <a:pt x="182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moveTo>
                    <a:pt x="171" y="0"/>
                  </a:moveTo>
                  <a:cubicBezTo>
                    <a:pt x="169" y="0"/>
                    <a:pt x="167" y="0"/>
                    <a:pt x="166" y="1"/>
                  </a:cubicBezTo>
                  <a:cubicBezTo>
                    <a:pt x="167" y="0"/>
                    <a:pt x="169" y="0"/>
                    <a:pt x="171" y="0"/>
                  </a:cubicBezTo>
                  <a:moveTo>
                    <a:pt x="171" y="0"/>
                  </a:moveTo>
                  <a:cubicBezTo>
                    <a:pt x="171" y="0"/>
                    <a:pt x="171" y="0"/>
                    <a:pt x="171" y="0"/>
                  </a:cubicBezTo>
                  <a:cubicBezTo>
                    <a:pt x="171" y="0"/>
                    <a:pt x="171" y="0"/>
                    <a:pt x="171" y="0"/>
                  </a:cubicBezTo>
                  <a:cubicBezTo>
                    <a:pt x="171" y="0"/>
                    <a:pt x="171" y="0"/>
                    <a:pt x="171" y="0"/>
                  </a:cubicBezTo>
                </a:path>
              </a:pathLst>
            </a:custGeom>
            <a:solidFill>
              <a:srgbClr val="1D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Freeform: Shape 53"/>
            <p:cNvSpPr>
              <a:spLocks/>
            </p:cNvSpPr>
            <p:nvPr/>
          </p:nvSpPr>
          <p:spPr bwMode="auto">
            <a:xfrm>
              <a:off x="5227775" y="1647545"/>
              <a:ext cx="186142" cy="168324"/>
            </a:xfrm>
            <a:custGeom>
              <a:avLst/>
              <a:gdLst>
                <a:gd name="T0" fmla="*/ 184080385 w 27"/>
                <a:gd name="T1" fmla="*/ 0 h 25"/>
                <a:gd name="T2" fmla="*/ 184080385 w 27"/>
                <a:gd name="T3" fmla="*/ 0 h 25"/>
                <a:gd name="T4" fmla="*/ 184080385 w 27"/>
                <a:gd name="T5" fmla="*/ 0 h 25"/>
                <a:gd name="T6" fmla="*/ 113280237 w 27"/>
                <a:gd name="T7" fmla="*/ 14516100 h 25"/>
                <a:gd name="T8" fmla="*/ 113280237 w 27"/>
                <a:gd name="T9" fmla="*/ 14516100 h 25"/>
                <a:gd name="T10" fmla="*/ 113280237 w 27"/>
                <a:gd name="T11" fmla="*/ 14516100 h 25"/>
                <a:gd name="T12" fmla="*/ 113280237 w 27"/>
                <a:gd name="T13" fmla="*/ 14516100 h 25"/>
                <a:gd name="T14" fmla="*/ 0 w 27"/>
                <a:gd name="T15" fmla="*/ 174193200 h 25"/>
                <a:gd name="T16" fmla="*/ 14160030 w 27"/>
                <a:gd name="T17" fmla="*/ 246773700 h 25"/>
                <a:gd name="T18" fmla="*/ 70800148 w 27"/>
                <a:gd name="T19" fmla="*/ 362902500 h 25"/>
                <a:gd name="T20" fmla="*/ 70800148 w 27"/>
                <a:gd name="T21" fmla="*/ 362902500 h 25"/>
                <a:gd name="T22" fmla="*/ 70800148 w 27"/>
                <a:gd name="T23" fmla="*/ 362902500 h 25"/>
                <a:gd name="T24" fmla="*/ 70800148 w 27"/>
                <a:gd name="T25" fmla="*/ 362902500 h 25"/>
                <a:gd name="T26" fmla="*/ 184080385 w 27"/>
                <a:gd name="T27" fmla="*/ 203225400 h 25"/>
                <a:gd name="T28" fmla="*/ 184080385 w 27"/>
                <a:gd name="T29" fmla="*/ 188709300 h 25"/>
                <a:gd name="T30" fmla="*/ 184080385 w 27"/>
                <a:gd name="T31" fmla="*/ 188709300 h 25"/>
                <a:gd name="T32" fmla="*/ 184080385 w 27"/>
                <a:gd name="T33" fmla="*/ 188709300 h 25"/>
                <a:gd name="T34" fmla="*/ 198236652 w 27"/>
                <a:gd name="T35" fmla="*/ 188709300 h 25"/>
                <a:gd name="T36" fmla="*/ 198236652 w 27"/>
                <a:gd name="T37" fmla="*/ 188709300 h 25"/>
                <a:gd name="T38" fmla="*/ 198236652 w 27"/>
                <a:gd name="T39" fmla="*/ 203225400 h 25"/>
                <a:gd name="T40" fmla="*/ 382317037 w 27"/>
                <a:gd name="T41" fmla="*/ 217741500 h 25"/>
                <a:gd name="T42" fmla="*/ 339836948 w 27"/>
                <a:gd name="T43" fmla="*/ 116128800 h 25"/>
                <a:gd name="T44" fmla="*/ 339836948 w 27"/>
                <a:gd name="T45" fmla="*/ 116128800 h 25"/>
                <a:gd name="T46" fmla="*/ 339836948 w 27"/>
                <a:gd name="T47" fmla="*/ 116128800 h 25"/>
                <a:gd name="T48" fmla="*/ 339836948 w 27"/>
                <a:gd name="T49" fmla="*/ 116128800 h 25"/>
                <a:gd name="T50" fmla="*/ 339836948 w 27"/>
                <a:gd name="T51" fmla="*/ 101612700 h 25"/>
                <a:gd name="T52" fmla="*/ 339836948 w 27"/>
                <a:gd name="T53" fmla="*/ 101612700 h 25"/>
                <a:gd name="T54" fmla="*/ 339836948 w 27"/>
                <a:gd name="T55" fmla="*/ 101612700 h 25"/>
                <a:gd name="T56" fmla="*/ 339836948 w 27"/>
                <a:gd name="T57" fmla="*/ 101612700 h 25"/>
                <a:gd name="T58" fmla="*/ 184080385 w 27"/>
                <a:gd name="T59" fmla="*/ 0 h 25"/>
                <a:gd name="T60" fmla="*/ 184080385 w 27"/>
                <a:gd name="T61" fmla="*/ 0 h 25"/>
                <a:gd name="T62" fmla="*/ 184080385 w 27"/>
                <a:gd name="T63" fmla="*/ 0 h 25"/>
                <a:gd name="T64" fmla="*/ 184080385 w 27"/>
                <a:gd name="T65" fmla="*/ 0 h 25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7" h="25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0"/>
                    <a:pt x="9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3" y="3"/>
                    <a:pt x="0" y="8"/>
                    <a:pt x="0" y="12"/>
                  </a:cubicBezTo>
                  <a:cubicBezTo>
                    <a:pt x="0" y="14"/>
                    <a:pt x="1" y="16"/>
                    <a:pt x="1" y="17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8" y="21"/>
                    <a:pt x="11" y="17"/>
                    <a:pt x="13" y="14"/>
                  </a:cubicBezTo>
                  <a:cubicBezTo>
                    <a:pt x="13" y="14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8" y="14"/>
                    <a:pt x="23" y="15"/>
                    <a:pt x="27" y="15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7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3"/>
                    <a:pt x="17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: Shape 54"/>
            <p:cNvSpPr>
              <a:spLocks/>
            </p:cNvSpPr>
            <p:nvPr/>
          </p:nvSpPr>
          <p:spPr bwMode="auto">
            <a:xfrm>
              <a:off x="5262677" y="5258100"/>
              <a:ext cx="177417" cy="154298"/>
            </a:xfrm>
            <a:custGeom>
              <a:avLst/>
              <a:gdLst>
                <a:gd name="T0" fmla="*/ 41617993 w 26"/>
                <a:gd name="T1" fmla="*/ 0 h 23"/>
                <a:gd name="T2" fmla="*/ 41617993 w 26"/>
                <a:gd name="T3" fmla="*/ 0 h 23"/>
                <a:gd name="T4" fmla="*/ 41617993 w 26"/>
                <a:gd name="T5" fmla="*/ 0 h 23"/>
                <a:gd name="T6" fmla="*/ 41617993 w 26"/>
                <a:gd name="T7" fmla="*/ 0 h 23"/>
                <a:gd name="T8" fmla="*/ 13873906 w 26"/>
                <a:gd name="T9" fmla="*/ 86466444 h 23"/>
                <a:gd name="T10" fmla="*/ 0 w 26"/>
                <a:gd name="T11" fmla="*/ 158522446 h 23"/>
                <a:gd name="T12" fmla="*/ 97106167 w 26"/>
                <a:gd name="T13" fmla="*/ 317048688 h 23"/>
                <a:gd name="T14" fmla="*/ 166464522 w 26"/>
                <a:gd name="T15" fmla="*/ 331459129 h 23"/>
                <a:gd name="T16" fmla="*/ 166464522 w 26"/>
                <a:gd name="T17" fmla="*/ 331459129 h 23"/>
                <a:gd name="T18" fmla="*/ 166464522 w 26"/>
                <a:gd name="T19" fmla="*/ 331459129 h 23"/>
                <a:gd name="T20" fmla="*/ 319058863 w 26"/>
                <a:gd name="T21" fmla="*/ 230578448 h 23"/>
                <a:gd name="T22" fmla="*/ 319058863 w 26"/>
                <a:gd name="T23" fmla="*/ 230578448 h 23"/>
                <a:gd name="T24" fmla="*/ 319058863 w 26"/>
                <a:gd name="T25" fmla="*/ 230578448 h 23"/>
                <a:gd name="T26" fmla="*/ 319058863 w 26"/>
                <a:gd name="T27" fmla="*/ 230578448 h 23"/>
                <a:gd name="T28" fmla="*/ 360676856 w 26"/>
                <a:gd name="T29" fmla="*/ 129701563 h 23"/>
                <a:gd name="T30" fmla="*/ 360676856 w 26"/>
                <a:gd name="T31" fmla="*/ 129701563 h 23"/>
                <a:gd name="T32" fmla="*/ 360676856 w 26"/>
                <a:gd name="T33" fmla="*/ 129701563 h 23"/>
                <a:gd name="T34" fmla="*/ 166464522 w 26"/>
                <a:gd name="T35" fmla="*/ 158522446 h 23"/>
                <a:gd name="T36" fmla="*/ 166464522 w 26"/>
                <a:gd name="T37" fmla="*/ 158522446 h 23"/>
                <a:gd name="T38" fmla="*/ 166464522 w 26"/>
                <a:gd name="T39" fmla="*/ 158522446 h 23"/>
                <a:gd name="T40" fmla="*/ 166464522 w 26"/>
                <a:gd name="T41" fmla="*/ 158522446 h 23"/>
                <a:gd name="T42" fmla="*/ 152594341 w 26"/>
                <a:gd name="T43" fmla="*/ 158522446 h 23"/>
                <a:gd name="T44" fmla="*/ 152594341 w 26"/>
                <a:gd name="T45" fmla="*/ 158522446 h 23"/>
                <a:gd name="T46" fmla="*/ 152594341 w 26"/>
                <a:gd name="T47" fmla="*/ 144112005 h 23"/>
                <a:gd name="T48" fmla="*/ 41617993 w 26"/>
                <a:gd name="T49" fmla="*/ 0 h 2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26" h="23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8"/>
                    <a:pt x="0" y="10"/>
                    <a:pt x="0" y="11"/>
                  </a:cubicBezTo>
                  <a:cubicBezTo>
                    <a:pt x="0" y="16"/>
                    <a:pt x="2" y="20"/>
                    <a:pt x="7" y="22"/>
                  </a:cubicBezTo>
                  <a:cubicBezTo>
                    <a:pt x="9" y="23"/>
                    <a:pt x="10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7" y="23"/>
                    <a:pt x="21" y="21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1" y="9"/>
                    <a:pt x="16" y="10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9" y="7"/>
                    <a:pt x="6" y="4"/>
                    <a:pt x="3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Freeform: Shape 55"/>
            <p:cNvSpPr>
              <a:spLocks/>
            </p:cNvSpPr>
            <p:nvPr/>
          </p:nvSpPr>
          <p:spPr bwMode="auto">
            <a:xfrm>
              <a:off x="4128374" y="4124717"/>
              <a:ext cx="503166" cy="246876"/>
            </a:xfrm>
            <a:custGeom>
              <a:avLst/>
              <a:gdLst>
                <a:gd name="T0" fmla="*/ 1033233302 w 73"/>
                <a:gd name="T1" fmla="*/ 0 h 37"/>
                <a:gd name="T2" fmla="*/ 226463485 w 73"/>
                <a:gd name="T3" fmla="*/ 356393578 h 37"/>
                <a:gd name="T4" fmla="*/ 226463485 w 73"/>
                <a:gd name="T5" fmla="*/ 356393578 h 37"/>
                <a:gd name="T6" fmla="*/ 212306460 w 73"/>
                <a:gd name="T7" fmla="*/ 313626500 h 37"/>
                <a:gd name="T8" fmla="*/ 226463485 w 73"/>
                <a:gd name="T9" fmla="*/ 142558186 h 37"/>
                <a:gd name="T10" fmla="*/ 226463485 w 73"/>
                <a:gd name="T11" fmla="*/ 142558186 h 37"/>
                <a:gd name="T12" fmla="*/ 226463485 w 73"/>
                <a:gd name="T13" fmla="*/ 142558186 h 37"/>
                <a:gd name="T14" fmla="*/ 226463485 w 73"/>
                <a:gd name="T15" fmla="*/ 142558186 h 37"/>
                <a:gd name="T16" fmla="*/ 113229861 w 73"/>
                <a:gd name="T17" fmla="*/ 185325265 h 37"/>
                <a:gd name="T18" fmla="*/ 0 w 73"/>
                <a:gd name="T19" fmla="*/ 356393578 h 37"/>
                <a:gd name="T20" fmla="*/ 14153262 w 73"/>
                <a:gd name="T21" fmla="*/ 413417608 h 37"/>
                <a:gd name="T22" fmla="*/ 14153262 w 73"/>
                <a:gd name="T23" fmla="*/ 413417608 h 37"/>
                <a:gd name="T24" fmla="*/ 14153262 w 73"/>
                <a:gd name="T25" fmla="*/ 413417608 h 37"/>
                <a:gd name="T26" fmla="*/ 14153262 w 73"/>
                <a:gd name="T27" fmla="*/ 413417608 h 37"/>
                <a:gd name="T28" fmla="*/ 14153262 w 73"/>
                <a:gd name="T29" fmla="*/ 413417608 h 37"/>
                <a:gd name="T30" fmla="*/ 169846673 w 73"/>
                <a:gd name="T31" fmla="*/ 527461892 h 37"/>
                <a:gd name="T32" fmla="*/ 169846673 w 73"/>
                <a:gd name="T33" fmla="*/ 527461892 h 37"/>
                <a:gd name="T34" fmla="*/ 169846673 w 73"/>
                <a:gd name="T35" fmla="*/ 527461892 h 37"/>
                <a:gd name="T36" fmla="*/ 240616747 w 73"/>
                <a:gd name="T37" fmla="*/ 513204941 h 37"/>
                <a:gd name="T38" fmla="*/ 240616747 w 73"/>
                <a:gd name="T39" fmla="*/ 513204941 h 37"/>
                <a:gd name="T40" fmla="*/ 240616747 w 73"/>
                <a:gd name="T41" fmla="*/ 513204941 h 37"/>
                <a:gd name="T42" fmla="*/ 367999871 w 73"/>
                <a:gd name="T43" fmla="*/ 456184686 h 37"/>
                <a:gd name="T44" fmla="*/ 226463485 w 73"/>
                <a:gd name="T45" fmla="*/ 356393578 h 37"/>
                <a:gd name="T46" fmla="*/ 226463485 w 73"/>
                <a:gd name="T47" fmla="*/ 356393578 h 37"/>
                <a:gd name="T48" fmla="*/ 1033233302 w 73"/>
                <a:gd name="T49" fmla="*/ 14256951 h 37"/>
                <a:gd name="T50" fmla="*/ 1033233302 w 73"/>
                <a:gd name="T51" fmla="*/ 0 h 3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73" h="37">
                  <a:moveTo>
                    <a:pt x="73" y="0"/>
                  </a:moveTo>
                  <a:cubicBezTo>
                    <a:pt x="49" y="10"/>
                    <a:pt x="29" y="19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5" y="24"/>
                    <a:pt x="15" y="22"/>
                  </a:cubicBezTo>
                  <a:cubicBezTo>
                    <a:pt x="16" y="18"/>
                    <a:pt x="16" y="14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3" y="15"/>
                    <a:pt x="0" y="20"/>
                    <a:pt x="0" y="25"/>
                  </a:cubicBezTo>
                  <a:cubicBezTo>
                    <a:pt x="0" y="26"/>
                    <a:pt x="0" y="28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3" y="34"/>
                    <a:pt x="7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4" y="37"/>
                    <a:pt x="15" y="37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3" y="30"/>
                    <a:pt x="19" y="27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0"/>
                    <a:pt x="73" y="0"/>
                    <a:pt x="73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Freeform: Shape 56"/>
            <p:cNvSpPr>
              <a:spLocks/>
            </p:cNvSpPr>
            <p:nvPr/>
          </p:nvSpPr>
          <p:spPr bwMode="auto">
            <a:xfrm>
              <a:off x="4134191" y="2699572"/>
              <a:ext cx="174508" cy="179546"/>
            </a:xfrm>
            <a:custGeom>
              <a:avLst/>
              <a:gdLst>
                <a:gd name="T0" fmla="*/ 174193200 w 25"/>
                <a:gd name="T1" fmla="*/ 0 h 27"/>
                <a:gd name="T2" fmla="*/ 174193200 w 25"/>
                <a:gd name="T3" fmla="*/ 0 h 27"/>
                <a:gd name="T4" fmla="*/ 174193200 w 25"/>
                <a:gd name="T5" fmla="*/ 0 h 27"/>
                <a:gd name="T6" fmla="*/ 14516100 w 25"/>
                <a:gd name="T7" fmla="*/ 99120207 h 27"/>
                <a:gd name="T8" fmla="*/ 14516100 w 25"/>
                <a:gd name="T9" fmla="*/ 99120207 h 27"/>
                <a:gd name="T10" fmla="*/ 14516100 w 25"/>
                <a:gd name="T11" fmla="*/ 99120207 h 27"/>
                <a:gd name="T12" fmla="*/ 14516100 w 25"/>
                <a:gd name="T13" fmla="*/ 99120207 h 27"/>
                <a:gd name="T14" fmla="*/ 14516100 w 25"/>
                <a:gd name="T15" fmla="*/ 99120207 h 27"/>
                <a:gd name="T16" fmla="*/ 14516100 w 25"/>
                <a:gd name="T17" fmla="*/ 99120207 h 27"/>
                <a:gd name="T18" fmla="*/ 14516100 w 25"/>
                <a:gd name="T19" fmla="*/ 99120207 h 27"/>
                <a:gd name="T20" fmla="*/ 14516100 w 25"/>
                <a:gd name="T21" fmla="*/ 99120207 h 27"/>
                <a:gd name="T22" fmla="*/ 0 w 25"/>
                <a:gd name="T23" fmla="*/ 169920356 h 27"/>
                <a:gd name="T24" fmla="*/ 101612700 w 25"/>
                <a:gd name="T25" fmla="*/ 325676919 h 27"/>
                <a:gd name="T26" fmla="*/ 101612700 w 25"/>
                <a:gd name="T27" fmla="*/ 325676919 h 27"/>
                <a:gd name="T28" fmla="*/ 232257600 w 25"/>
                <a:gd name="T29" fmla="*/ 382317037 h 27"/>
                <a:gd name="T30" fmla="*/ 203225400 w 25"/>
                <a:gd name="T31" fmla="*/ 184080385 h 27"/>
                <a:gd name="T32" fmla="*/ 203225400 w 25"/>
                <a:gd name="T33" fmla="*/ 184080385 h 27"/>
                <a:gd name="T34" fmla="*/ 203225400 w 25"/>
                <a:gd name="T35" fmla="*/ 184080385 h 27"/>
                <a:gd name="T36" fmla="*/ 203225400 w 25"/>
                <a:gd name="T37" fmla="*/ 184080385 h 27"/>
                <a:gd name="T38" fmla="*/ 203225400 w 25"/>
                <a:gd name="T39" fmla="*/ 184080385 h 27"/>
                <a:gd name="T40" fmla="*/ 203225400 w 25"/>
                <a:gd name="T41" fmla="*/ 169920356 h 27"/>
                <a:gd name="T42" fmla="*/ 217741500 w 25"/>
                <a:gd name="T43" fmla="*/ 184080385 h 27"/>
                <a:gd name="T44" fmla="*/ 362902500 w 25"/>
                <a:gd name="T45" fmla="*/ 70800148 h 27"/>
                <a:gd name="T46" fmla="*/ 362902500 w 25"/>
                <a:gd name="T47" fmla="*/ 70800148 h 27"/>
                <a:gd name="T48" fmla="*/ 362902500 w 25"/>
                <a:gd name="T49" fmla="*/ 70800148 h 27"/>
                <a:gd name="T50" fmla="*/ 362902500 w 25"/>
                <a:gd name="T51" fmla="*/ 70800148 h 27"/>
                <a:gd name="T52" fmla="*/ 246773700 w 25"/>
                <a:gd name="T53" fmla="*/ 14160030 h 27"/>
                <a:gd name="T54" fmla="*/ 246773700 w 25"/>
                <a:gd name="T55" fmla="*/ 14160030 h 27"/>
                <a:gd name="T56" fmla="*/ 174193200 w 25"/>
                <a:gd name="T57" fmla="*/ 0 h 27"/>
                <a:gd name="T58" fmla="*/ 174193200 w 25"/>
                <a:gd name="T59" fmla="*/ 0 h 27"/>
                <a:gd name="T60" fmla="*/ 174193200 w 25"/>
                <a:gd name="T61" fmla="*/ 0 h 27"/>
                <a:gd name="T62" fmla="*/ 174193200 w 25"/>
                <a:gd name="T63" fmla="*/ 0 h 2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25" h="27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7" y="0"/>
                    <a:pt x="3" y="2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9"/>
                    <a:pt x="0" y="10"/>
                    <a:pt x="0" y="12"/>
                  </a:cubicBezTo>
                  <a:cubicBezTo>
                    <a:pt x="0" y="17"/>
                    <a:pt x="2" y="21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2"/>
                    <a:pt x="15" y="18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0"/>
                    <a:pt x="22" y="8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5" y="0"/>
                    <a:pt x="14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: Shape 57"/>
            <p:cNvSpPr>
              <a:spLocks/>
            </p:cNvSpPr>
            <p:nvPr/>
          </p:nvSpPr>
          <p:spPr bwMode="auto">
            <a:xfrm>
              <a:off x="4233079" y="2780928"/>
              <a:ext cx="1724723" cy="1512113"/>
            </a:xfrm>
            <a:custGeom>
              <a:avLst/>
              <a:gdLst>
                <a:gd name="T0" fmla="*/ 0 w 250"/>
                <a:gd name="T1" fmla="*/ 14207021 h 227"/>
                <a:gd name="T2" fmla="*/ 28358372 w 250"/>
                <a:gd name="T3" fmla="*/ 213131706 h 227"/>
                <a:gd name="T4" fmla="*/ 14181069 w 250"/>
                <a:gd name="T5" fmla="*/ 2147483646 h 227"/>
                <a:gd name="T6" fmla="*/ 0 w 250"/>
                <a:gd name="T7" fmla="*/ 2147483646 h 227"/>
                <a:gd name="T8" fmla="*/ 14181069 w 250"/>
                <a:gd name="T9" fmla="*/ 2147483646 h 227"/>
                <a:gd name="T10" fmla="*/ 14181069 w 250"/>
                <a:gd name="T11" fmla="*/ 2147483646 h 227"/>
                <a:gd name="T12" fmla="*/ 822404088 w 250"/>
                <a:gd name="T13" fmla="*/ 2147483646 h 227"/>
                <a:gd name="T14" fmla="*/ 822404088 w 250"/>
                <a:gd name="T15" fmla="*/ 2147483646 h 227"/>
                <a:gd name="T16" fmla="*/ 2147483646 w 250"/>
                <a:gd name="T17" fmla="*/ 1719249364 h 227"/>
                <a:gd name="T18" fmla="*/ 2147483646 w 250"/>
                <a:gd name="T19" fmla="*/ 1605581885 h 227"/>
                <a:gd name="T20" fmla="*/ 2147483646 w 250"/>
                <a:gd name="T21" fmla="*/ 1477703615 h 227"/>
                <a:gd name="T22" fmla="*/ 1488835246 w 250"/>
                <a:gd name="T23" fmla="*/ 625180559 h 227"/>
                <a:gd name="T24" fmla="*/ 1517193619 w 250"/>
                <a:gd name="T25" fmla="*/ 639391350 h 227"/>
                <a:gd name="T26" fmla="*/ 1488835246 w 250"/>
                <a:gd name="T27" fmla="*/ 625180559 h 227"/>
                <a:gd name="T28" fmla="*/ 0 w 250"/>
                <a:gd name="T29" fmla="*/ 14207021 h 227"/>
                <a:gd name="T30" fmla="*/ 0 w 250"/>
                <a:gd name="T31" fmla="*/ 0 h 227"/>
                <a:gd name="T32" fmla="*/ 0 w 250"/>
                <a:gd name="T33" fmla="*/ 14207021 h 227"/>
                <a:gd name="T34" fmla="*/ 0 w 250"/>
                <a:gd name="T35" fmla="*/ 14207021 h 227"/>
                <a:gd name="T36" fmla="*/ 14181069 w 250"/>
                <a:gd name="T37" fmla="*/ 14207021 h 227"/>
                <a:gd name="T38" fmla="*/ 0 w 250"/>
                <a:gd name="T39" fmla="*/ 0 h 22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250" h="227">
                  <a:moveTo>
                    <a:pt x="0" y="1"/>
                  </a:moveTo>
                  <a:cubicBezTo>
                    <a:pt x="1" y="6"/>
                    <a:pt x="1" y="10"/>
                    <a:pt x="2" y="15"/>
                  </a:cubicBezTo>
                  <a:cubicBezTo>
                    <a:pt x="8" y="70"/>
                    <a:pt x="7" y="159"/>
                    <a:pt x="1" y="212"/>
                  </a:cubicBezTo>
                  <a:cubicBezTo>
                    <a:pt x="1" y="216"/>
                    <a:pt x="1" y="220"/>
                    <a:pt x="0" y="224"/>
                  </a:cubicBezTo>
                  <a:cubicBezTo>
                    <a:pt x="0" y="226"/>
                    <a:pt x="1" y="227"/>
                    <a:pt x="1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14" y="221"/>
                    <a:pt x="34" y="212"/>
                    <a:pt x="58" y="202"/>
                  </a:cubicBezTo>
                  <a:cubicBezTo>
                    <a:pt x="58" y="202"/>
                    <a:pt x="58" y="202"/>
                    <a:pt x="58" y="202"/>
                  </a:cubicBezTo>
                  <a:cubicBezTo>
                    <a:pt x="122" y="175"/>
                    <a:pt x="211" y="137"/>
                    <a:pt x="250" y="121"/>
                  </a:cubicBezTo>
                  <a:cubicBezTo>
                    <a:pt x="249" y="118"/>
                    <a:pt x="249" y="116"/>
                    <a:pt x="249" y="113"/>
                  </a:cubicBezTo>
                  <a:cubicBezTo>
                    <a:pt x="249" y="110"/>
                    <a:pt x="249" y="107"/>
                    <a:pt x="250" y="104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6" y="44"/>
                    <a:pt x="107" y="45"/>
                    <a:pt x="107" y="45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62" y="26"/>
                    <a:pt x="22" y="10"/>
                    <a:pt x="0" y="1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: Shape 58"/>
            <p:cNvSpPr>
              <a:spLocks/>
            </p:cNvSpPr>
            <p:nvPr/>
          </p:nvSpPr>
          <p:spPr bwMode="auto">
            <a:xfrm>
              <a:off x="4233079" y="1734513"/>
              <a:ext cx="1809067" cy="1739350"/>
            </a:xfrm>
            <a:custGeom>
              <a:avLst/>
              <a:gdLst>
                <a:gd name="T0" fmla="*/ 2147483646 w 262"/>
                <a:gd name="T1" fmla="*/ 14220716 h 261"/>
                <a:gd name="T2" fmla="*/ 2116372123 w 262"/>
                <a:gd name="T3" fmla="*/ 170652357 h 261"/>
                <a:gd name="T4" fmla="*/ 156243047 w 262"/>
                <a:gd name="T5" fmla="*/ 2133148809 h 261"/>
                <a:gd name="T6" fmla="*/ 14204599 w 262"/>
                <a:gd name="T7" fmla="*/ 2147483646 h 261"/>
                <a:gd name="T8" fmla="*/ 0 w 262"/>
                <a:gd name="T9" fmla="*/ 2147483646 h 261"/>
                <a:gd name="T10" fmla="*/ 0 w 262"/>
                <a:gd name="T11" fmla="*/ 2147483646 h 261"/>
                <a:gd name="T12" fmla="*/ 0 w 262"/>
                <a:gd name="T13" fmla="*/ 2147483646 h 261"/>
                <a:gd name="T14" fmla="*/ 0 w 262"/>
                <a:gd name="T15" fmla="*/ 2147483646 h 261"/>
                <a:gd name="T16" fmla="*/ 1491403705 w 262"/>
                <a:gd name="T17" fmla="*/ 2147483646 h 261"/>
                <a:gd name="T18" fmla="*/ 1846499825 w 262"/>
                <a:gd name="T19" fmla="*/ 2147483646 h 261"/>
                <a:gd name="T20" fmla="*/ 2147483646 w 262"/>
                <a:gd name="T21" fmla="*/ 2147483646 h 261"/>
                <a:gd name="T22" fmla="*/ 2147483646 w 262"/>
                <a:gd name="T23" fmla="*/ 2147483646 h 261"/>
                <a:gd name="T24" fmla="*/ 2147483646 w 262"/>
                <a:gd name="T25" fmla="*/ 1521646729 h 261"/>
                <a:gd name="T26" fmla="*/ 2147483646 w 262"/>
                <a:gd name="T27" fmla="*/ 14220716 h 261"/>
                <a:gd name="T28" fmla="*/ 2147483646 w 262"/>
                <a:gd name="T29" fmla="*/ 0 h 261"/>
                <a:gd name="T30" fmla="*/ 2147483646 w 262"/>
                <a:gd name="T31" fmla="*/ 0 h 261"/>
                <a:gd name="T32" fmla="*/ 2147483646 w 262"/>
                <a:gd name="T33" fmla="*/ 0 h 261"/>
                <a:gd name="T34" fmla="*/ 2147483646 w 262"/>
                <a:gd name="T35" fmla="*/ 14220716 h 261"/>
                <a:gd name="T36" fmla="*/ 2147483646 w 262"/>
                <a:gd name="T37" fmla="*/ 0 h 261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62" h="261">
                  <a:moveTo>
                    <a:pt x="157" y="1"/>
                  </a:moveTo>
                  <a:cubicBezTo>
                    <a:pt x="155" y="4"/>
                    <a:pt x="152" y="8"/>
                    <a:pt x="149" y="12"/>
                  </a:cubicBezTo>
                  <a:cubicBezTo>
                    <a:pt x="115" y="55"/>
                    <a:pt x="54" y="116"/>
                    <a:pt x="11" y="150"/>
                  </a:cubicBezTo>
                  <a:cubicBezTo>
                    <a:pt x="8" y="153"/>
                    <a:pt x="4" y="155"/>
                    <a:pt x="1" y="158"/>
                  </a:cubicBezTo>
                  <a:cubicBezTo>
                    <a:pt x="1" y="158"/>
                    <a:pt x="0" y="158"/>
                    <a:pt x="0" y="15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22" y="167"/>
                    <a:pt x="62" y="183"/>
                    <a:pt x="105" y="201"/>
                  </a:cubicBezTo>
                  <a:cubicBezTo>
                    <a:pt x="113" y="204"/>
                    <a:pt x="121" y="208"/>
                    <a:pt x="130" y="211"/>
                  </a:cubicBezTo>
                  <a:cubicBezTo>
                    <a:pt x="177" y="231"/>
                    <a:pt x="225" y="251"/>
                    <a:pt x="250" y="261"/>
                  </a:cubicBezTo>
                  <a:cubicBezTo>
                    <a:pt x="252" y="256"/>
                    <a:pt x="256" y="252"/>
                    <a:pt x="262" y="250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184" y="63"/>
                    <a:pt x="167" y="23"/>
                    <a:pt x="157" y="1"/>
                  </a:cubicBezTo>
                  <a:moveTo>
                    <a:pt x="158" y="0"/>
                  </a:moveTo>
                  <a:cubicBezTo>
                    <a:pt x="158" y="0"/>
                    <a:pt x="158" y="0"/>
                    <a:pt x="158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58" y="0"/>
                    <a:pt x="158" y="0"/>
                    <a:pt x="158" y="1"/>
                  </a:cubicBezTo>
                  <a:cubicBezTo>
                    <a:pt x="158" y="0"/>
                    <a:pt x="158" y="0"/>
                    <a:pt x="158" y="0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: Shape 59"/>
            <p:cNvSpPr>
              <a:spLocks/>
            </p:cNvSpPr>
            <p:nvPr/>
          </p:nvSpPr>
          <p:spPr bwMode="auto">
            <a:xfrm>
              <a:off x="5317938" y="1734513"/>
              <a:ext cx="785286" cy="1666410"/>
            </a:xfrm>
            <a:custGeom>
              <a:avLst/>
              <a:gdLst>
                <a:gd name="T0" fmla="*/ 0 w 114"/>
                <a:gd name="T1" fmla="*/ 0 h 250"/>
                <a:gd name="T2" fmla="*/ 0 w 114"/>
                <a:gd name="T3" fmla="*/ 0 h 250"/>
                <a:gd name="T4" fmla="*/ 0 w 114"/>
                <a:gd name="T5" fmla="*/ 14227607 h 250"/>
                <a:gd name="T6" fmla="*/ 636147178 w 114"/>
                <a:gd name="T7" fmla="*/ 1522312437 h 250"/>
                <a:gd name="T8" fmla="*/ 650284283 w 114"/>
                <a:gd name="T9" fmla="*/ 1550767650 h 250"/>
                <a:gd name="T10" fmla="*/ 636147178 w 114"/>
                <a:gd name="T11" fmla="*/ 1493860995 h 250"/>
                <a:gd name="T12" fmla="*/ 1484343414 w 114"/>
                <a:gd name="T13" fmla="*/ 2147483646 h 250"/>
                <a:gd name="T14" fmla="*/ 1484343414 w 114"/>
                <a:gd name="T15" fmla="*/ 2147483646 h 250"/>
                <a:gd name="T16" fmla="*/ 1484343414 w 114"/>
                <a:gd name="T17" fmla="*/ 2147483646 h 250"/>
                <a:gd name="T18" fmla="*/ 1597436497 w 114"/>
                <a:gd name="T19" fmla="*/ 2147483646 h 250"/>
                <a:gd name="T20" fmla="*/ 1611573602 w 114"/>
                <a:gd name="T21" fmla="*/ 2147483646 h 250"/>
                <a:gd name="T22" fmla="*/ 1611573602 w 114"/>
                <a:gd name="T23" fmla="*/ 99589476 h 250"/>
                <a:gd name="T24" fmla="*/ 1540891836 w 114"/>
                <a:gd name="T25" fmla="*/ 99589476 h 250"/>
                <a:gd name="T26" fmla="*/ 197911954 w 114"/>
                <a:gd name="T27" fmla="*/ 28455214 h 250"/>
                <a:gd name="T28" fmla="*/ 14137105 w 114"/>
                <a:gd name="T29" fmla="*/ 14227607 h 250"/>
                <a:gd name="T30" fmla="*/ 0 w 114"/>
                <a:gd name="T31" fmla="*/ 0 h 250"/>
                <a:gd name="T32" fmla="*/ 0 w 114"/>
                <a:gd name="T33" fmla="*/ 0 h 25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4" h="25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0" y="23"/>
                    <a:pt x="27" y="63"/>
                    <a:pt x="45" y="107"/>
                  </a:cubicBezTo>
                  <a:cubicBezTo>
                    <a:pt x="46" y="108"/>
                    <a:pt x="46" y="108"/>
                    <a:pt x="46" y="109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68" y="161"/>
                    <a:pt x="92" y="220"/>
                    <a:pt x="105" y="250"/>
                  </a:cubicBezTo>
                  <a:cubicBezTo>
                    <a:pt x="105" y="250"/>
                    <a:pt x="105" y="250"/>
                    <a:pt x="105" y="250"/>
                  </a:cubicBezTo>
                  <a:cubicBezTo>
                    <a:pt x="105" y="250"/>
                    <a:pt x="105" y="250"/>
                    <a:pt x="105" y="250"/>
                  </a:cubicBezTo>
                  <a:cubicBezTo>
                    <a:pt x="107" y="249"/>
                    <a:pt x="110" y="249"/>
                    <a:pt x="113" y="249"/>
                  </a:cubicBezTo>
                  <a:cubicBezTo>
                    <a:pt x="113" y="249"/>
                    <a:pt x="113" y="249"/>
                    <a:pt x="114" y="249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2" y="7"/>
                    <a:pt x="110" y="7"/>
                    <a:pt x="109" y="7"/>
                  </a:cubicBezTo>
                  <a:cubicBezTo>
                    <a:pt x="75" y="7"/>
                    <a:pt x="40" y="5"/>
                    <a:pt x="14" y="2"/>
                  </a:cubicBezTo>
                  <a:cubicBezTo>
                    <a:pt x="10" y="2"/>
                    <a:pt x="5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: Shape 60"/>
            <p:cNvSpPr>
              <a:spLocks/>
            </p:cNvSpPr>
            <p:nvPr/>
          </p:nvSpPr>
          <p:spPr bwMode="auto">
            <a:xfrm>
              <a:off x="5640777" y="3659020"/>
              <a:ext cx="395552" cy="945422"/>
            </a:xfrm>
            <a:custGeom>
              <a:avLst/>
              <a:gdLst>
                <a:gd name="T0" fmla="*/ 659953272 w 57"/>
                <a:gd name="T1" fmla="*/ 411631823 h 142"/>
                <a:gd name="T2" fmla="*/ 0 w 57"/>
                <a:gd name="T3" fmla="*/ 2015578593 h 142"/>
                <a:gd name="T4" fmla="*/ 14347881 w 57"/>
                <a:gd name="T5" fmla="*/ 2001382573 h 142"/>
                <a:gd name="T6" fmla="*/ 659953272 w 57"/>
                <a:gd name="T7" fmla="*/ 411631823 h 142"/>
                <a:gd name="T8" fmla="*/ 817768596 w 57"/>
                <a:gd name="T9" fmla="*/ 0 h 142"/>
                <a:gd name="T10" fmla="*/ 659953272 w 57"/>
                <a:gd name="T11" fmla="*/ 397439571 h 142"/>
                <a:gd name="T12" fmla="*/ 817768596 w 57"/>
                <a:gd name="T13" fmla="*/ 0 h 142"/>
                <a:gd name="T14" fmla="*/ 817768596 w 57"/>
                <a:gd name="T15" fmla="*/ 0 h 14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7" h="142">
                  <a:moveTo>
                    <a:pt x="46" y="29"/>
                  </a:moveTo>
                  <a:cubicBezTo>
                    <a:pt x="33" y="60"/>
                    <a:pt x="16" y="102"/>
                    <a:pt x="0" y="142"/>
                  </a:cubicBezTo>
                  <a:cubicBezTo>
                    <a:pt x="1" y="141"/>
                    <a:pt x="1" y="141"/>
                    <a:pt x="1" y="141"/>
                  </a:cubicBezTo>
                  <a:cubicBezTo>
                    <a:pt x="16" y="101"/>
                    <a:pt x="33" y="60"/>
                    <a:pt x="46" y="29"/>
                  </a:cubicBezTo>
                  <a:moveTo>
                    <a:pt x="57" y="0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57" y="0"/>
                    <a:pt x="57" y="0"/>
                  </a:cubicBezTo>
                </a:path>
              </a:pathLst>
            </a:custGeom>
            <a:solidFill>
              <a:srgbClr val="1D1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: Shape 61"/>
            <p:cNvSpPr>
              <a:spLocks/>
            </p:cNvSpPr>
            <p:nvPr/>
          </p:nvSpPr>
          <p:spPr bwMode="auto">
            <a:xfrm>
              <a:off x="5338297" y="3659020"/>
              <a:ext cx="764928" cy="1672021"/>
            </a:xfrm>
            <a:custGeom>
              <a:avLst/>
              <a:gdLst>
                <a:gd name="T0" fmla="*/ 0 w 111"/>
                <a:gd name="T1" fmla="*/ 2147483646 h 251"/>
                <a:gd name="T2" fmla="*/ 0 w 111"/>
                <a:gd name="T3" fmla="*/ 2147483646 h 251"/>
                <a:gd name="T4" fmla="*/ 0 w 111"/>
                <a:gd name="T5" fmla="*/ 2147483646 h 251"/>
                <a:gd name="T6" fmla="*/ 14146544 w 111"/>
                <a:gd name="T7" fmla="*/ 2147483646 h 251"/>
                <a:gd name="T8" fmla="*/ 0 w 111"/>
                <a:gd name="T9" fmla="*/ 2147483646 h 251"/>
                <a:gd name="T10" fmla="*/ 1428943885 w 111"/>
                <a:gd name="T11" fmla="*/ 0 h 251"/>
                <a:gd name="T12" fmla="*/ 1273316854 w 111"/>
                <a:gd name="T13" fmla="*/ 397861729 h 251"/>
                <a:gd name="T14" fmla="*/ 608361578 w 111"/>
                <a:gd name="T15" fmla="*/ 2046137959 h 251"/>
                <a:gd name="T16" fmla="*/ 636658427 w 111"/>
                <a:gd name="T17" fmla="*/ 2003512205 h 251"/>
                <a:gd name="T18" fmla="*/ 622511883 w 111"/>
                <a:gd name="T19" fmla="*/ 2017719533 h 251"/>
                <a:gd name="T20" fmla="*/ 14146544 w 111"/>
                <a:gd name="T21" fmla="*/ 2147483646 h 251"/>
                <a:gd name="T22" fmla="*/ 212220729 w 111"/>
                <a:gd name="T23" fmla="*/ 2147483646 h 251"/>
                <a:gd name="T24" fmla="*/ 1570424371 w 111"/>
                <a:gd name="T25" fmla="*/ 2147483646 h 251"/>
                <a:gd name="T26" fmla="*/ 1570424371 w 111"/>
                <a:gd name="T27" fmla="*/ 28418426 h 251"/>
                <a:gd name="T28" fmla="*/ 1556277827 w 111"/>
                <a:gd name="T29" fmla="*/ 28418426 h 251"/>
                <a:gd name="T30" fmla="*/ 1428943885 w 111"/>
                <a:gd name="T31" fmla="*/ 0 h 25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11" h="251">
                  <a:moveTo>
                    <a:pt x="0" y="250"/>
                  </a:moveTo>
                  <a:cubicBezTo>
                    <a:pt x="0" y="251"/>
                    <a:pt x="0" y="251"/>
                    <a:pt x="0" y="251"/>
                  </a:cubicBezTo>
                  <a:cubicBezTo>
                    <a:pt x="0" y="251"/>
                    <a:pt x="0" y="251"/>
                    <a:pt x="0" y="251"/>
                  </a:cubicBezTo>
                  <a:cubicBezTo>
                    <a:pt x="1" y="251"/>
                    <a:pt x="1" y="251"/>
                    <a:pt x="1" y="251"/>
                  </a:cubicBezTo>
                  <a:cubicBezTo>
                    <a:pt x="1" y="251"/>
                    <a:pt x="0" y="251"/>
                    <a:pt x="0" y="250"/>
                  </a:cubicBezTo>
                  <a:moveTo>
                    <a:pt x="101" y="0"/>
                  </a:moveTo>
                  <a:cubicBezTo>
                    <a:pt x="90" y="28"/>
                    <a:pt x="90" y="28"/>
                    <a:pt x="90" y="28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4" y="143"/>
                    <a:pt x="44" y="142"/>
                    <a:pt x="45" y="141"/>
                  </a:cubicBezTo>
                  <a:cubicBezTo>
                    <a:pt x="44" y="142"/>
                    <a:pt x="44" y="142"/>
                    <a:pt x="44" y="142"/>
                  </a:cubicBezTo>
                  <a:cubicBezTo>
                    <a:pt x="26" y="186"/>
                    <a:pt x="10" y="228"/>
                    <a:pt x="1" y="251"/>
                  </a:cubicBezTo>
                  <a:cubicBezTo>
                    <a:pt x="5" y="250"/>
                    <a:pt x="10" y="249"/>
                    <a:pt x="15" y="249"/>
                  </a:cubicBezTo>
                  <a:cubicBezTo>
                    <a:pt x="42" y="245"/>
                    <a:pt x="76" y="243"/>
                    <a:pt x="111" y="243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07" y="2"/>
                    <a:pt x="104" y="2"/>
                    <a:pt x="101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: Shape 62"/>
            <p:cNvSpPr>
              <a:spLocks/>
            </p:cNvSpPr>
            <p:nvPr/>
          </p:nvSpPr>
          <p:spPr bwMode="auto">
            <a:xfrm>
              <a:off x="4238896" y="3586079"/>
              <a:ext cx="1797433" cy="1744961"/>
            </a:xfrm>
            <a:custGeom>
              <a:avLst/>
              <a:gdLst>
                <a:gd name="T0" fmla="*/ 2147483646 w 260"/>
                <a:gd name="T1" fmla="*/ 0 h 262"/>
                <a:gd name="T2" fmla="*/ 811582974 w 260"/>
                <a:gd name="T3" fmla="*/ 1164713013 h 262"/>
                <a:gd name="T4" fmla="*/ 811582974 w 260"/>
                <a:gd name="T5" fmla="*/ 1164713013 h 262"/>
                <a:gd name="T6" fmla="*/ 0 w 260"/>
                <a:gd name="T7" fmla="*/ 1505608304 h 262"/>
                <a:gd name="T8" fmla="*/ 0 w 260"/>
                <a:gd name="T9" fmla="*/ 1505608304 h 262"/>
                <a:gd name="T10" fmla="*/ 142384169 w 260"/>
                <a:gd name="T11" fmla="*/ 1605032956 h 262"/>
                <a:gd name="T12" fmla="*/ 384434239 w 260"/>
                <a:gd name="T13" fmla="*/ 1803886029 h 262"/>
                <a:gd name="T14" fmla="*/ 455626323 w 260"/>
                <a:gd name="T15" fmla="*/ 1860704424 h 262"/>
                <a:gd name="T16" fmla="*/ 2147483646 w 260"/>
                <a:gd name="T17" fmla="*/ 2147483646 h 262"/>
                <a:gd name="T18" fmla="*/ 2147483646 w 260"/>
                <a:gd name="T19" fmla="*/ 2147483646 h 262"/>
                <a:gd name="T20" fmla="*/ 2147483646 w 260"/>
                <a:gd name="T21" fmla="*/ 2147483646 h 262"/>
                <a:gd name="T22" fmla="*/ 2147483646 w 260"/>
                <a:gd name="T23" fmla="*/ 2147483646 h 262"/>
                <a:gd name="T24" fmla="*/ 2147483646 w 260"/>
                <a:gd name="T25" fmla="*/ 2147483646 h 262"/>
                <a:gd name="T26" fmla="*/ 2147483646 w 260"/>
                <a:gd name="T27" fmla="*/ 2147483646 h 262"/>
                <a:gd name="T28" fmla="*/ 2147483646 w 260"/>
                <a:gd name="T29" fmla="*/ 2147483646 h 262"/>
                <a:gd name="T30" fmla="*/ 2147483646 w 260"/>
                <a:gd name="T31" fmla="*/ 568153792 h 262"/>
                <a:gd name="T32" fmla="*/ 2147483646 w 260"/>
                <a:gd name="T33" fmla="*/ 156243047 h 262"/>
                <a:gd name="T34" fmla="*/ 2147483646 w 260"/>
                <a:gd name="T35" fmla="*/ 0 h 26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260" h="262">
                  <a:moveTo>
                    <a:pt x="249" y="0"/>
                  </a:moveTo>
                  <a:cubicBezTo>
                    <a:pt x="57" y="82"/>
                    <a:pt x="57" y="82"/>
                    <a:pt x="57" y="82"/>
                  </a:cubicBezTo>
                  <a:cubicBezTo>
                    <a:pt x="57" y="82"/>
                    <a:pt x="57" y="82"/>
                    <a:pt x="57" y="82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3" y="108"/>
                    <a:pt x="7" y="111"/>
                    <a:pt x="10" y="113"/>
                  </a:cubicBezTo>
                  <a:cubicBezTo>
                    <a:pt x="16" y="117"/>
                    <a:pt x="21" y="122"/>
                    <a:pt x="27" y="127"/>
                  </a:cubicBezTo>
                  <a:cubicBezTo>
                    <a:pt x="29" y="128"/>
                    <a:pt x="31" y="130"/>
                    <a:pt x="32" y="131"/>
                  </a:cubicBezTo>
                  <a:cubicBezTo>
                    <a:pt x="73" y="165"/>
                    <a:pt x="122" y="215"/>
                    <a:pt x="151" y="251"/>
                  </a:cubicBezTo>
                  <a:cubicBezTo>
                    <a:pt x="154" y="255"/>
                    <a:pt x="157" y="258"/>
                    <a:pt x="159" y="261"/>
                  </a:cubicBezTo>
                  <a:cubicBezTo>
                    <a:pt x="159" y="262"/>
                    <a:pt x="160" y="262"/>
                    <a:pt x="160" y="262"/>
                  </a:cubicBezTo>
                  <a:cubicBezTo>
                    <a:pt x="160" y="262"/>
                    <a:pt x="160" y="262"/>
                    <a:pt x="160" y="262"/>
                  </a:cubicBezTo>
                  <a:cubicBezTo>
                    <a:pt x="160" y="262"/>
                    <a:pt x="160" y="262"/>
                    <a:pt x="160" y="262"/>
                  </a:cubicBezTo>
                  <a:cubicBezTo>
                    <a:pt x="160" y="262"/>
                    <a:pt x="160" y="262"/>
                    <a:pt x="160" y="262"/>
                  </a:cubicBezTo>
                  <a:cubicBezTo>
                    <a:pt x="169" y="239"/>
                    <a:pt x="185" y="197"/>
                    <a:pt x="203" y="153"/>
                  </a:cubicBezTo>
                  <a:cubicBezTo>
                    <a:pt x="219" y="113"/>
                    <a:pt x="236" y="71"/>
                    <a:pt x="249" y="40"/>
                  </a:cubicBezTo>
                  <a:cubicBezTo>
                    <a:pt x="253" y="29"/>
                    <a:pt x="257" y="19"/>
                    <a:pt x="260" y="11"/>
                  </a:cubicBezTo>
                  <a:cubicBezTo>
                    <a:pt x="255" y="9"/>
                    <a:pt x="251" y="5"/>
                    <a:pt x="249" y="0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Freeform: Shape 63"/>
            <p:cNvSpPr>
              <a:spLocks/>
            </p:cNvSpPr>
            <p:nvPr/>
          </p:nvSpPr>
          <p:spPr bwMode="auto">
            <a:xfrm>
              <a:off x="5951984" y="3392506"/>
              <a:ext cx="151240" cy="280540"/>
            </a:xfrm>
            <a:custGeom>
              <a:avLst/>
              <a:gdLst>
                <a:gd name="T0" fmla="*/ 295671586 w 22"/>
                <a:gd name="T1" fmla="*/ 0 h 42"/>
                <a:gd name="T2" fmla="*/ 183035864 w 22"/>
                <a:gd name="T3" fmla="*/ 14287500 h 42"/>
                <a:gd name="T4" fmla="*/ 183035864 w 22"/>
                <a:gd name="T5" fmla="*/ 14287500 h 42"/>
                <a:gd name="T6" fmla="*/ 14078527 w 22"/>
                <a:gd name="T7" fmla="*/ 171438661 h 42"/>
                <a:gd name="T8" fmla="*/ 14078527 w 22"/>
                <a:gd name="T9" fmla="*/ 171438661 h 42"/>
                <a:gd name="T10" fmla="*/ 14078527 w 22"/>
                <a:gd name="T11" fmla="*/ 171438661 h 42"/>
                <a:gd name="T12" fmla="*/ 14078527 w 22"/>
                <a:gd name="T13" fmla="*/ 171438661 h 42"/>
                <a:gd name="T14" fmla="*/ 0 w 22"/>
                <a:gd name="T15" fmla="*/ 300018601 h 42"/>
                <a:gd name="T16" fmla="*/ 14078527 w 22"/>
                <a:gd name="T17" fmla="*/ 414311042 h 42"/>
                <a:gd name="T18" fmla="*/ 14078527 w 22"/>
                <a:gd name="T19" fmla="*/ 414311042 h 42"/>
                <a:gd name="T20" fmla="*/ 14078527 w 22"/>
                <a:gd name="T21" fmla="*/ 414311042 h 42"/>
                <a:gd name="T22" fmla="*/ 14078527 w 22"/>
                <a:gd name="T23" fmla="*/ 414311042 h 42"/>
                <a:gd name="T24" fmla="*/ 168953584 w 22"/>
                <a:gd name="T25" fmla="*/ 571462202 h 42"/>
                <a:gd name="T26" fmla="*/ 168953584 w 22"/>
                <a:gd name="T27" fmla="*/ 571462202 h 42"/>
                <a:gd name="T28" fmla="*/ 168953584 w 22"/>
                <a:gd name="T29" fmla="*/ 571462202 h 42"/>
                <a:gd name="T30" fmla="*/ 168953584 w 22"/>
                <a:gd name="T31" fmla="*/ 571462202 h 42"/>
                <a:gd name="T32" fmla="*/ 168953584 w 22"/>
                <a:gd name="T33" fmla="*/ 571462202 h 42"/>
                <a:gd name="T34" fmla="*/ 295671586 w 22"/>
                <a:gd name="T35" fmla="*/ 600037202 h 42"/>
                <a:gd name="T36" fmla="*/ 309750114 w 22"/>
                <a:gd name="T37" fmla="*/ 600037202 h 42"/>
                <a:gd name="T38" fmla="*/ 309750114 w 22"/>
                <a:gd name="T39" fmla="*/ 0 h 42"/>
                <a:gd name="T40" fmla="*/ 295671586 w 22"/>
                <a:gd name="T41" fmla="*/ 0 h 42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2" h="42">
                  <a:moveTo>
                    <a:pt x="21" y="0"/>
                  </a:moveTo>
                  <a:cubicBezTo>
                    <a:pt x="18" y="0"/>
                    <a:pt x="15" y="0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7" y="3"/>
                    <a:pt x="3" y="7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5"/>
                    <a:pt x="0" y="18"/>
                    <a:pt x="0" y="21"/>
                  </a:cubicBezTo>
                  <a:cubicBezTo>
                    <a:pt x="0" y="24"/>
                    <a:pt x="0" y="26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3" y="34"/>
                    <a:pt x="7" y="38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5" y="42"/>
                    <a:pt x="18" y="42"/>
                    <a:pt x="21" y="42"/>
                  </a:cubicBezTo>
                  <a:cubicBezTo>
                    <a:pt x="21" y="42"/>
                    <a:pt x="21" y="42"/>
                    <a:pt x="22" y="42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249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5634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2053158" y="4818753"/>
            <a:ext cx="8752440" cy="3786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44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Freeform 6"/>
          <p:cNvSpPr>
            <a:spLocks/>
          </p:cNvSpPr>
          <p:nvPr/>
        </p:nvSpPr>
        <p:spPr bwMode="auto">
          <a:xfrm>
            <a:off x="2230841" y="4733374"/>
            <a:ext cx="699756" cy="85381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Freeform 6"/>
          <p:cNvSpPr>
            <a:spLocks/>
          </p:cNvSpPr>
          <p:nvPr/>
        </p:nvSpPr>
        <p:spPr bwMode="auto">
          <a:xfrm>
            <a:off x="2930597" y="4608401"/>
            <a:ext cx="699756" cy="210351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Freeform 6"/>
          <p:cNvSpPr>
            <a:spLocks/>
          </p:cNvSpPr>
          <p:nvPr/>
        </p:nvSpPr>
        <p:spPr bwMode="auto">
          <a:xfrm>
            <a:off x="3630353" y="4520190"/>
            <a:ext cx="699756" cy="298564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Freeform 6"/>
          <p:cNvSpPr>
            <a:spLocks/>
          </p:cNvSpPr>
          <p:nvPr/>
        </p:nvSpPr>
        <p:spPr bwMode="auto">
          <a:xfrm>
            <a:off x="4330110" y="4365813"/>
            <a:ext cx="699756" cy="452941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>
            <a:off x="5029866" y="4233489"/>
            <a:ext cx="699756" cy="585262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56" name="Freeform 6"/>
          <p:cNvSpPr>
            <a:spLocks/>
          </p:cNvSpPr>
          <p:nvPr/>
        </p:nvSpPr>
        <p:spPr bwMode="auto">
          <a:xfrm>
            <a:off x="5729622" y="4086466"/>
            <a:ext cx="699756" cy="732287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Freeform 6"/>
          <p:cNvSpPr>
            <a:spLocks/>
          </p:cNvSpPr>
          <p:nvPr/>
        </p:nvSpPr>
        <p:spPr bwMode="auto">
          <a:xfrm>
            <a:off x="6429379" y="3983544"/>
            <a:ext cx="699756" cy="835205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Freeform 6"/>
          <p:cNvSpPr>
            <a:spLocks/>
          </p:cNvSpPr>
          <p:nvPr/>
        </p:nvSpPr>
        <p:spPr bwMode="auto">
          <a:xfrm>
            <a:off x="7129134" y="3748310"/>
            <a:ext cx="699756" cy="1070443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Freeform 6"/>
          <p:cNvSpPr>
            <a:spLocks/>
          </p:cNvSpPr>
          <p:nvPr/>
        </p:nvSpPr>
        <p:spPr bwMode="auto">
          <a:xfrm>
            <a:off x="7828890" y="3515230"/>
            <a:ext cx="699756" cy="1303520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Freeform 6"/>
          <p:cNvSpPr>
            <a:spLocks/>
          </p:cNvSpPr>
          <p:nvPr/>
        </p:nvSpPr>
        <p:spPr bwMode="auto">
          <a:xfrm>
            <a:off x="8528647" y="3204321"/>
            <a:ext cx="699756" cy="1614434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61" name="Freeform 6"/>
          <p:cNvSpPr>
            <a:spLocks/>
          </p:cNvSpPr>
          <p:nvPr/>
        </p:nvSpPr>
        <p:spPr bwMode="auto">
          <a:xfrm>
            <a:off x="9228403" y="2880865"/>
            <a:ext cx="699756" cy="1937889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>
            <a:off x="9928159" y="2572115"/>
            <a:ext cx="699756" cy="2246639"/>
          </a:xfrm>
          <a:custGeom>
            <a:avLst/>
            <a:gdLst>
              <a:gd name="T0" fmla="*/ 648 w 648"/>
              <a:gd name="T1" fmla="*/ 1082 h 1082"/>
              <a:gd name="T2" fmla="*/ 0 w 648"/>
              <a:gd name="T3" fmla="*/ 1082 h 1082"/>
              <a:gd name="T4" fmla="*/ 140 w 648"/>
              <a:gd name="T5" fmla="*/ 919 h 1082"/>
              <a:gd name="T6" fmla="*/ 324 w 648"/>
              <a:gd name="T7" fmla="*/ 0 h 1082"/>
              <a:gd name="T8" fmla="*/ 508 w 648"/>
              <a:gd name="T9" fmla="*/ 919 h 1082"/>
              <a:gd name="T10" fmla="*/ 648 w 648"/>
              <a:gd name="T11" fmla="*/ 1082 h 1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8" h="1082">
                <a:moveTo>
                  <a:pt x="648" y="1082"/>
                </a:moveTo>
                <a:cubicBezTo>
                  <a:pt x="0" y="1082"/>
                  <a:pt x="0" y="1082"/>
                  <a:pt x="0" y="1082"/>
                </a:cubicBezTo>
                <a:cubicBezTo>
                  <a:pt x="4" y="1082"/>
                  <a:pt x="98" y="1080"/>
                  <a:pt x="140" y="919"/>
                </a:cubicBezTo>
                <a:cubicBezTo>
                  <a:pt x="182" y="755"/>
                  <a:pt x="223" y="0"/>
                  <a:pt x="324" y="0"/>
                </a:cubicBezTo>
                <a:cubicBezTo>
                  <a:pt x="425" y="0"/>
                  <a:pt x="466" y="755"/>
                  <a:pt x="508" y="919"/>
                </a:cubicBezTo>
                <a:cubicBezTo>
                  <a:pt x="550" y="1080"/>
                  <a:pt x="644" y="1082"/>
                  <a:pt x="648" y="108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83705" tIns="41853" rIns="83705" bIns="41853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ko-KR" alt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2370890" y="4045167"/>
            <a:ext cx="419655" cy="419656"/>
            <a:chOff x="1513298" y="2362415"/>
            <a:chExt cx="648000" cy="648000"/>
          </a:xfrm>
          <a:solidFill>
            <a:schemeClr val="accent1"/>
          </a:solidFill>
        </p:grpSpPr>
        <p:sp>
          <p:nvSpPr>
            <p:cNvPr id="105" name="Teardrop 104"/>
            <p:cNvSpPr/>
            <p:nvPr/>
          </p:nvSpPr>
          <p:spPr>
            <a:xfrm rot="8100000">
              <a:off x="1513298" y="2362415"/>
              <a:ext cx="648000" cy="648000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>
                <a:lnSpc>
                  <a:spcPct val="120000"/>
                </a:lnSpc>
              </a:pPr>
              <a:endParaRPr lang="en-US" sz="1476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650412" y="2500174"/>
              <a:ext cx="373762" cy="420789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1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AU" sz="1476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1K</a:t>
              </a:r>
              <a:endParaRPr lang="en-US" sz="147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03" name="Teardrop 102"/>
          <p:cNvSpPr/>
          <p:nvPr/>
        </p:nvSpPr>
        <p:spPr>
          <a:xfrm rot="8100000">
            <a:off x="10068209" y="1864937"/>
            <a:ext cx="419655" cy="419656"/>
          </a:xfrm>
          <a:prstGeom prst="teardrop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</a:pPr>
            <a:endParaRPr lang="en-US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0064672" y="1936735"/>
            <a:ext cx="426720" cy="3648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AU" sz="1476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9K</a:t>
            </a:r>
            <a:endParaRPr lang="en-US" sz="1476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1" name="Text Placeholder 32"/>
          <p:cNvSpPr txBox="1">
            <a:spLocks/>
          </p:cNvSpPr>
          <p:nvPr/>
        </p:nvSpPr>
        <p:spPr>
          <a:xfrm>
            <a:off x="2623695" y="5345022"/>
            <a:ext cx="687845" cy="340734"/>
          </a:xfrm>
          <a:prstGeom prst="rect">
            <a:avLst/>
          </a:prstGeom>
        </p:spPr>
        <p:txBody>
          <a:bodyPr lIns="0" tIns="0" rIns="0" bIns="0" anchor="ctr" anchorCtr="1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107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107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2" name="Oval 101"/>
          <p:cNvSpPr>
            <a:spLocks noChangeAspect="1"/>
          </p:cNvSpPr>
          <p:nvPr/>
        </p:nvSpPr>
        <p:spPr>
          <a:xfrm>
            <a:off x="2066612" y="5255236"/>
            <a:ext cx="460486" cy="46048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10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sz="110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9" name="Text Placeholder 32"/>
          <p:cNvSpPr txBox="1">
            <a:spLocks/>
          </p:cNvSpPr>
          <p:nvPr/>
        </p:nvSpPr>
        <p:spPr>
          <a:xfrm>
            <a:off x="4119815" y="5345022"/>
            <a:ext cx="687845" cy="340734"/>
          </a:xfrm>
          <a:prstGeom prst="rect">
            <a:avLst/>
          </a:prstGeom>
        </p:spPr>
        <p:txBody>
          <a:bodyPr lIns="0" tIns="0" rIns="0" bIns="0" anchor="ctr" anchorCtr="1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107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107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0" name="Oval 99"/>
          <p:cNvSpPr>
            <a:spLocks noChangeAspect="1"/>
          </p:cNvSpPr>
          <p:nvPr/>
        </p:nvSpPr>
        <p:spPr>
          <a:xfrm>
            <a:off x="3562732" y="5255236"/>
            <a:ext cx="460486" cy="4604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10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altLang="zh-CN" sz="110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7" name="Text Placeholder 32"/>
          <p:cNvSpPr txBox="1">
            <a:spLocks/>
          </p:cNvSpPr>
          <p:nvPr/>
        </p:nvSpPr>
        <p:spPr>
          <a:xfrm>
            <a:off x="5615937" y="5345022"/>
            <a:ext cx="687845" cy="340734"/>
          </a:xfrm>
          <a:prstGeom prst="rect">
            <a:avLst/>
          </a:prstGeom>
        </p:spPr>
        <p:txBody>
          <a:bodyPr lIns="0" tIns="0" rIns="0" bIns="0" anchor="ctr" anchorCtr="1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107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107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8" name="Oval 97"/>
          <p:cNvSpPr>
            <a:spLocks noChangeAspect="1"/>
          </p:cNvSpPr>
          <p:nvPr/>
        </p:nvSpPr>
        <p:spPr>
          <a:xfrm>
            <a:off x="5058852" y="5255236"/>
            <a:ext cx="460486" cy="46048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10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altLang="zh-CN" sz="110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5" name="Text Placeholder 32"/>
          <p:cNvSpPr txBox="1">
            <a:spLocks/>
          </p:cNvSpPr>
          <p:nvPr/>
        </p:nvSpPr>
        <p:spPr>
          <a:xfrm>
            <a:off x="7112057" y="5345022"/>
            <a:ext cx="687845" cy="340734"/>
          </a:xfrm>
          <a:prstGeom prst="rect">
            <a:avLst/>
          </a:prstGeom>
        </p:spPr>
        <p:txBody>
          <a:bodyPr lIns="0" tIns="0" rIns="0" bIns="0" anchor="ctr" anchorCtr="1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107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107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6" name="Oval 95"/>
          <p:cNvSpPr>
            <a:spLocks noChangeAspect="1"/>
          </p:cNvSpPr>
          <p:nvPr/>
        </p:nvSpPr>
        <p:spPr>
          <a:xfrm>
            <a:off x="6554974" y="5255236"/>
            <a:ext cx="460486" cy="46048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10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altLang="zh-CN" sz="110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7" name="Text Placeholder 32"/>
          <p:cNvSpPr txBox="1">
            <a:spLocks/>
          </p:cNvSpPr>
          <p:nvPr/>
        </p:nvSpPr>
        <p:spPr>
          <a:xfrm>
            <a:off x="8608180" y="5345022"/>
            <a:ext cx="687845" cy="340734"/>
          </a:xfrm>
          <a:prstGeom prst="rect">
            <a:avLst/>
          </a:prstGeom>
        </p:spPr>
        <p:txBody>
          <a:bodyPr lIns="0" tIns="0" rIns="0" bIns="0" anchor="ctr" anchorCtr="1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107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107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1" name="Oval 90"/>
          <p:cNvSpPr>
            <a:spLocks noChangeAspect="1"/>
          </p:cNvSpPr>
          <p:nvPr/>
        </p:nvSpPr>
        <p:spPr>
          <a:xfrm>
            <a:off x="8051098" y="5255236"/>
            <a:ext cx="460486" cy="46048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10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sz="110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9" name="Text Placeholder 32"/>
          <p:cNvSpPr txBox="1">
            <a:spLocks/>
          </p:cNvSpPr>
          <p:nvPr/>
        </p:nvSpPr>
        <p:spPr>
          <a:xfrm>
            <a:off x="10104303" y="5345022"/>
            <a:ext cx="687845" cy="340734"/>
          </a:xfrm>
          <a:prstGeom prst="rect">
            <a:avLst/>
          </a:prstGeom>
        </p:spPr>
        <p:txBody>
          <a:bodyPr lIns="0" tIns="0" rIns="0" bIns="0" anchor="ctr" anchorCtr="1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107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107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9547218" y="5255236"/>
            <a:ext cx="460486" cy="46048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10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altLang="zh-CN" sz="110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7" name="Text Placeholder 32"/>
          <p:cNvSpPr txBox="1">
            <a:spLocks/>
          </p:cNvSpPr>
          <p:nvPr/>
        </p:nvSpPr>
        <p:spPr>
          <a:xfrm>
            <a:off x="2349134" y="3161644"/>
            <a:ext cx="3902559" cy="7793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84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zh-CN" altLang="en-US" sz="84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</a:t>
            </a:r>
            <a:r>
              <a:rPr lang="zh-CN" altLang="en-US" sz="84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此。请替换文字内容</a:t>
            </a:r>
            <a:r>
              <a:rPr lang="zh-CN" altLang="en-US" sz="84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</a:t>
            </a:r>
            <a:r>
              <a:rPr lang="zh-CN" altLang="en-US" sz="84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此。请替换文字内容</a:t>
            </a:r>
            <a:r>
              <a:rPr lang="zh-CN" altLang="en-US" sz="84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</a:t>
            </a:r>
            <a:r>
              <a:rPr lang="zh-CN" altLang="en-US" sz="84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此。请替换文字内容</a:t>
            </a:r>
            <a:r>
              <a:rPr lang="zh-CN" altLang="en-US" sz="84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n-US" altLang="zh-CN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8" name="Text Placeholder 33"/>
          <p:cNvSpPr txBox="1">
            <a:spLocks/>
          </p:cNvSpPr>
          <p:nvPr/>
        </p:nvSpPr>
        <p:spPr>
          <a:xfrm>
            <a:off x="2349137" y="2371197"/>
            <a:ext cx="3902558" cy="7793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84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r>
              <a:rPr lang="zh-CN" altLang="en-US" sz="84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</a:t>
            </a:r>
            <a:r>
              <a:rPr lang="zh-CN" altLang="en-US" sz="84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此。请替换文字内容</a:t>
            </a:r>
            <a:r>
              <a:rPr lang="zh-CN" altLang="en-US" sz="84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</a:t>
            </a:r>
            <a:r>
              <a:rPr lang="zh-CN" altLang="en-US" sz="84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此。请替换文字内容</a:t>
            </a:r>
            <a:r>
              <a:rPr lang="zh-CN" altLang="en-US" sz="84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</a:t>
            </a:r>
            <a:r>
              <a:rPr lang="zh-CN" altLang="en-US" sz="844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此。请替换文字内容</a:t>
            </a:r>
            <a:r>
              <a:rPr lang="zh-CN" altLang="en-US" sz="844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，点击添加相关标题文字，修改文字内容，也可以直接复制你的内容到此。</a:t>
            </a:r>
            <a:endParaRPr lang="en-US" altLang="zh-CN" sz="844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2342493" y="1945052"/>
            <a:ext cx="1514838" cy="31156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87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687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017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103" grpId="0" animBg="1"/>
      <p:bldP spid="104" grpId="0"/>
      <p:bldP spid="101" grpId="0"/>
      <p:bldP spid="102" grpId="0" animBg="1"/>
      <p:bldP spid="99" grpId="0"/>
      <p:bldP spid="100" grpId="0" animBg="1"/>
      <p:bldP spid="97" grpId="0"/>
      <p:bldP spid="98" grpId="0" animBg="1"/>
      <p:bldP spid="95" grpId="0"/>
      <p:bldP spid="96" grpId="0" animBg="1"/>
      <p:bldP spid="87" grpId="0"/>
      <p:bldP spid="91" grpId="0" animBg="1"/>
      <p:bldP spid="79" grpId="0"/>
      <p:bldP spid="83" grpId="0" animBg="1"/>
      <p:bldP spid="67" grpId="0"/>
      <p:bldP spid="68" grpId="0"/>
      <p:bldP spid="6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ame Side Corner Rectangle 4"/>
          <p:cNvSpPr/>
          <p:nvPr/>
        </p:nvSpPr>
        <p:spPr>
          <a:xfrm>
            <a:off x="5408617" y="1765611"/>
            <a:ext cx="489569" cy="546684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5408619" y="2379507"/>
            <a:ext cx="3451700" cy="543268"/>
            <a:chOff x="5128064" y="2256183"/>
            <a:chExt cx="3273083" cy="515155"/>
          </a:xfrm>
        </p:grpSpPr>
        <p:sp>
          <p:nvSpPr>
            <p:cNvPr id="4" name="Pentagon 3"/>
            <p:cNvSpPr/>
            <p:nvPr/>
          </p:nvSpPr>
          <p:spPr>
            <a:xfrm>
              <a:off x="5128064" y="2256184"/>
              <a:ext cx="3273083" cy="515154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28064" y="2256183"/>
              <a:ext cx="464234" cy="51515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408619" y="3264225"/>
            <a:ext cx="3451700" cy="543268"/>
            <a:chOff x="5128064" y="3095119"/>
            <a:chExt cx="3273083" cy="515155"/>
          </a:xfrm>
        </p:grpSpPr>
        <p:sp>
          <p:nvSpPr>
            <p:cNvPr id="6" name="Pentagon 5"/>
            <p:cNvSpPr/>
            <p:nvPr/>
          </p:nvSpPr>
          <p:spPr>
            <a:xfrm>
              <a:off x="5128064" y="3095119"/>
              <a:ext cx="3273083" cy="515154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128064" y="3095119"/>
              <a:ext cx="464234" cy="51515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408619" y="4148941"/>
            <a:ext cx="3451700" cy="543268"/>
            <a:chOff x="5128064" y="3934054"/>
            <a:chExt cx="3273083" cy="515155"/>
          </a:xfrm>
        </p:grpSpPr>
        <p:sp>
          <p:nvSpPr>
            <p:cNvPr id="7" name="Pentagon 6"/>
            <p:cNvSpPr/>
            <p:nvPr/>
          </p:nvSpPr>
          <p:spPr>
            <a:xfrm>
              <a:off x="5128064" y="3934054"/>
              <a:ext cx="3273083" cy="515154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128064" y="3934054"/>
              <a:ext cx="464234" cy="515155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408618" y="5033658"/>
            <a:ext cx="3451701" cy="543269"/>
            <a:chOff x="5128064" y="4772988"/>
            <a:chExt cx="3273084" cy="515156"/>
          </a:xfrm>
        </p:grpSpPr>
        <p:sp>
          <p:nvSpPr>
            <p:cNvPr id="8" name="Pentagon 7"/>
            <p:cNvSpPr/>
            <p:nvPr/>
          </p:nvSpPr>
          <p:spPr>
            <a:xfrm>
              <a:off x="5128065" y="4772990"/>
              <a:ext cx="3273083" cy="515154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128064" y="4772988"/>
              <a:ext cx="464234" cy="51515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9057322" y="2233528"/>
            <a:ext cx="2541032" cy="870320"/>
            <a:chOff x="8451509" y="2034687"/>
            <a:chExt cx="3254568" cy="825279"/>
          </a:xfrm>
        </p:grpSpPr>
        <p:sp>
          <p:nvSpPr>
            <p:cNvPr id="13" name="TextBox 12"/>
            <p:cNvSpPr txBox="1"/>
            <p:nvPr/>
          </p:nvSpPr>
          <p:spPr>
            <a:xfrm>
              <a:off x="8451509" y="2034687"/>
              <a:ext cx="1846179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508022" y="2365039"/>
              <a:ext cx="3198055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057322" y="3118243"/>
            <a:ext cx="2496908" cy="870320"/>
            <a:chOff x="8508022" y="2034687"/>
            <a:chExt cx="3198055" cy="825279"/>
          </a:xfrm>
        </p:grpSpPr>
        <p:sp>
          <p:nvSpPr>
            <p:cNvPr id="17" name="TextBox 16"/>
            <p:cNvSpPr txBox="1"/>
            <p:nvPr/>
          </p:nvSpPr>
          <p:spPr>
            <a:xfrm>
              <a:off x="8514715" y="2034687"/>
              <a:ext cx="1846180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8508022" y="2365039"/>
              <a:ext cx="3198055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9057322" y="4887675"/>
            <a:ext cx="2496909" cy="870319"/>
            <a:chOff x="8508022" y="2034687"/>
            <a:chExt cx="3198055" cy="825280"/>
          </a:xfrm>
        </p:grpSpPr>
        <p:sp>
          <p:nvSpPr>
            <p:cNvPr id="20" name="TextBox 19"/>
            <p:cNvSpPr txBox="1"/>
            <p:nvPr/>
          </p:nvSpPr>
          <p:spPr>
            <a:xfrm>
              <a:off x="8514343" y="2034687"/>
              <a:ext cx="184617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508022" y="2365039"/>
              <a:ext cx="3198055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057322" y="4002958"/>
            <a:ext cx="2522171" cy="870320"/>
            <a:chOff x="8475665" y="2034687"/>
            <a:chExt cx="3230412" cy="825279"/>
          </a:xfrm>
        </p:grpSpPr>
        <p:sp>
          <p:nvSpPr>
            <p:cNvPr id="23" name="TextBox 22"/>
            <p:cNvSpPr txBox="1"/>
            <p:nvPr/>
          </p:nvSpPr>
          <p:spPr>
            <a:xfrm>
              <a:off x="8475665" y="2034687"/>
              <a:ext cx="1909828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 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8508022" y="2365039"/>
              <a:ext cx="3198055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341397" y="2379505"/>
            <a:ext cx="4064898" cy="3197420"/>
            <a:chOff x="689317" y="2256183"/>
            <a:chExt cx="3854548" cy="3031960"/>
          </a:xfrm>
        </p:grpSpPr>
        <p:sp>
          <p:nvSpPr>
            <p:cNvPr id="28" name="Rectangle 27"/>
            <p:cNvSpPr/>
            <p:nvPr/>
          </p:nvSpPr>
          <p:spPr>
            <a:xfrm>
              <a:off x="689317" y="2256183"/>
              <a:ext cx="3854548" cy="30319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103992" y="2777120"/>
              <a:ext cx="1455026" cy="311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 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129140" y="3077845"/>
              <a:ext cx="3004396" cy="3556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129140" y="4123237"/>
              <a:ext cx="3004396" cy="3556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9" name="TextBox 8">
            <a:extLst>
              <a:ext uri="{FF2B5EF4-FFF2-40B4-BE49-F238E27FC236}">
                <a16:creationId xmlns:a16="http://schemas.microsoft.com/office/drawing/2014/main" id="{0EEA7DE1-9010-4FBC-8D36-5C0AAB357FA6}"/>
              </a:ext>
            </a:extLst>
          </p:cNvPr>
          <p:cNvSpPr txBox="1"/>
          <p:nvPr/>
        </p:nvSpPr>
        <p:spPr>
          <a:xfrm>
            <a:off x="857251" y="295123"/>
            <a:ext cx="3937774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年度工作汇报</a:t>
            </a:r>
          </a:p>
        </p:txBody>
      </p:sp>
      <p:sp>
        <p:nvSpPr>
          <p:cNvPr id="40" name="TextBox 8">
            <a:extLst>
              <a:ext uri="{FF2B5EF4-FFF2-40B4-BE49-F238E27FC236}">
                <a16:creationId xmlns:a16="http://schemas.microsoft.com/office/drawing/2014/main" id="{61C0CAC5-E377-4903-9620-F255A633C40E}"/>
              </a:ext>
            </a:extLst>
          </p:cNvPr>
          <p:cNvSpPr txBox="1"/>
          <p:nvPr/>
        </p:nvSpPr>
        <p:spPr>
          <a:xfrm>
            <a:off x="708567" y="664455"/>
            <a:ext cx="2799628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D78F6028-95FE-47AB-9474-266AF3058FC0}"/>
              </a:ext>
            </a:extLst>
          </p:cNvPr>
          <p:cNvSpPr/>
          <p:nvPr/>
        </p:nvSpPr>
        <p:spPr>
          <a:xfrm>
            <a:off x="0" y="370309"/>
            <a:ext cx="558279" cy="2160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2B390B86-FFF8-4E4A-8D30-610C904A3325}"/>
              </a:ext>
            </a:extLst>
          </p:cNvPr>
          <p:cNvSpPr/>
          <p:nvPr/>
        </p:nvSpPr>
        <p:spPr>
          <a:xfrm>
            <a:off x="0" y="591989"/>
            <a:ext cx="558279" cy="21602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607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D97E98B-17C5-4D04-A24B-44F4FF5AD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838087" cy="7232650"/>
          </a:xfrm>
          <a:prstGeom prst="rect">
            <a:avLst/>
          </a:prstGeom>
        </p:spPr>
      </p:pic>
      <p:sp>
        <p:nvSpPr>
          <p:cNvPr id="17" name="任意多边形 16"/>
          <p:cNvSpPr/>
          <p:nvPr/>
        </p:nvSpPr>
        <p:spPr>
          <a:xfrm flipV="1">
            <a:off x="5752977" y="-12857"/>
            <a:ext cx="7085110" cy="7271223"/>
          </a:xfrm>
          <a:custGeom>
            <a:avLst/>
            <a:gdLst>
              <a:gd name="connsiteX0" fmla="*/ 1601745 w 5987384"/>
              <a:gd name="connsiteY0" fmla="*/ 0 h 6870191"/>
              <a:gd name="connsiteX1" fmla="*/ 5987384 w 5987384"/>
              <a:gd name="connsiteY1" fmla="*/ 0 h 6870191"/>
              <a:gd name="connsiteX2" fmla="*/ 2179128 w 5987384"/>
              <a:gd name="connsiteY2" fmla="*/ 6870191 h 6870191"/>
              <a:gd name="connsiteX3" fmla="*/ 0 w 5987384"/>
              <a:gd name="connsiteY3" fmla="*/ 6870191 h 6870191"/>
              <a:gd name="connsiteX4" fmla="*/ 0 w 5987384"/>
              <a:gd name="connsiteY4" fmla="*/ 2891132 h 6870191"/>
              <a:gd name="connsiteX0" fmla="*/ 1601745 w 5987384"/>
              <a:gd name="connsiteY0" fmla="*/ 0 h 6894575"/>
              <a:gd name="connsiteX1" fmla="*/ 5987384 w 5987384"/>
              <a:gd name="connsiteY1" fmla="*/ 0 h 6894575"/>
              <a:gd name="connsiteX2" fmla="*/ 2252280 w 5987384"/>
              <a:gd name="connsiteY2" fmla="*/ 6894575 h 6894575"/>
              <a:gd name="connsiteX3" fmla="*/ 0 w 5987384"/>
              <a:gd name="connsiteY3" fmla="*/ 6870191 h 6894575"/>
              <a:gd name="connsiteX4" fmla="*/ 0 w 5987384"/>
              <a:gd name="connsiteY4" fmla="*/ 2891132 h 6894575"/>
              <a:gd name="connsiteX5" fmla="*/ 1601745 w 5987384"/>
              <a:gd name="connsiteY5" fmla="*/ 0 h 6894575"/>
              <a:gd name="connsiteX0" fmla="*/ 1601745 w 5987384"/>
              <a:gd name="connsiteY0" fmla="*/ 0 h 6894575"/>
              <a:gd name="connsiteX1" fmla="*/ 5987384 w 5987384"/>
              <a:gd name="connsiteY1" fmla="*/ 0 h 6894575"/>
              <a:gd name="connsiteX2" fmla="*/ 2252280 w 5987384"/>
              <a:gd name="connsiteY2" fmla="*/ 6894575 h 6894575"/>
              <a:gd name="connsiteX3" fmla="*/ 0 w 5987384"/>
              <a:gd name="connsiteY3" fmla="*/ 6881077 h 6894575"/>
              <a:gd name="connsiteX4" fmla="*/ 0 w 5987384"/>
              <a:gd name="connsiteY4" fmla="*/ 2891132 h 6894575"/>
              <a:gd name="connsiteX5" fmla="*/ 1601745 w 5987384"/>
              <a:gd name="connsiteY5" fmla="*/ 0 h 6894575"/>
              <a:gd name="connsiteX0" fmla="*/ 3845308 w 8230947"/>
              <a:gd name="connsiteY0" fmla="*/ 0 h 6894575"/>
              <a:gd name="connsiteX1" fmla="*/ 8230947 w 8230947"/>
              <a:gd name="connsiteY1" fmla="*/ 0 h 6894575"/>
              <a:gd name="connsiteX2" fmla="*/ 4495843 w 8230947"/>
              <a:gd name="connsiteY2" fmla="*/ 6894575 h 6894575"/>
              <a:gd name="connsiteX3" fmla="*/ 2243563 w 8230947"/>
              <a:gd name="connsiteY3" fmla="*/ 6881077 h 6894575"/>
              <a:gd name="connsiteX4" fmla="*/ 0 w 8230947"/>
              <a:gd name="connsiteY4" fmla="*/ 6886641 h 6894575"/>
              <a:gd name="connsiteX5" fmla="*/ 3845308 w 8230947"/>
              <a:gd name="connsiteY5" fmla="*/ 0 h 6894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30947" h="6894575">
                <a:moveTo>
                  <a:pt x="3845308" y="0"/>
                </a:moveTo>
                <a:lnTo>
                  <a:pt x="8230947" y="0"/>
                </a:lnTo>
                <a:lnTo>
                  <a:pt x="4495843" y="6894575"/>
                </a:lnTo>
                <a:lnTo>
                  <a:pt x="2243563" y="6881077"/>
                </a:lnTo>
                <a:lnTo>
                  <a:pt x="0" y="6886641"/>
                </a:lnTo>
                <a:lnTo>
                  <a:pt x="3845308" y="0"/>
                </a:lnTo>
                <a:close/>
              </a:path>
            </a:pathLst>
          </a:custGeom>
          <a:solidFill>
            <a:srgbClr val="CA8F45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353377" y="4408413"/>
            <a:ext cx="216881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solidFill>
                  <a:schemeClr val="bg1"/>
                </a:solidFill>
                <a:latin typeface="Agency FB" panose="020B0503020202020204" pitchFamily="34" charset="0"/>
                <a:ea typeface="Kozuka Gothic Pro B" panose="020B0800000000000000" pitchFamily="34" charset="-128"/>
              </a:rPr>
              <a:t>02</a:t>
            </a:r>
            <a:endParaRPr lang="zh-CN" altLang="en-US" sz="16600" dirty="0">
              <a:solidFill>
                <a:schemeClr val="bg1"/>
              </a:solidFill>
              <a:latin typeface="Agency FB" panose="020B0503020202020204" pitchFamily="34" charset="0"/>
              <a:ea typeface="Kozuka Gothic Pro B" panose="020B0800000000000000" pitchFamily="34" charset="-128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004535" y="1272913"/>
            <a:ext cx="23488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工作完成情况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004535" y="1740938"/>
            <a:ext cx="3206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add related title text, and click add related title text, click add related title text, click on add related title words.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7139065" y="1796133"/>
            <a:ext cx="2952328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0708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19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07" y="1765574"/>
            <a:ext cx="12857339" cy="27000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7533697" y="1980429"/>
            <a:ext cx="2996426" cy="30263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968890" y="1980428"/>
            <a:ext cx="2046599" cy="20670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2328627" y="2356738"/>
            <a:ext cx="2251260" cy="227377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4027269" y="3013960"/>
            <a:ext cx="2724025" cy="27512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 flipH="1">
            <a:off x="4303269" y="3831768"/>
            <a:ext cx="2172026" cy="1199170"/>
            <a:chOff x="9834902" y="2521756"/>
            <a:chExt cx="2059628" cy="1137115"/>
          </a:xfrm>
        </p:grpSpPr>
        <p:sp>
          <p:nvSpPr>
            <p:cNvPr id="13" name="TextBox 12"/>
            <p:cNvSpPr txBox="1"/>
            <p:nvPr/>
          </p:nvSpPr>
          <p:spPr>
            <a:xfrm>
              <a:off x="10181298" y="2521756"/>
              <a:ext cx="136682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834902" y="2921646"/>
              <a:ext cx="2059628" cy="7372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94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94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 flipH="1">
            <a:off x="7991350" y="3086193"/>
            <a:ext cx="2081118" cy="1092126"/>
            <a:chOff x="9692146" y="2761849"/>
            <a:chExt cx="2345140" cy="1035609"/>
          </a:xfrm>
        </p:grpSpPr>
        <p:sp>
          <p:nvSpPr>
            <p:cNvPr id="20" name="TextBox 19"/>
            <p:cNvSpPr txBox="1"/>
            <p:nvPr/>
          </p:nvSpPr>
          <p:spPr>
            <a:xfrm>
              <a:off x="10052575" y="2761849"/>
              <a:ext cx="1624286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692146" y="3060234"/>
              <a:ext cx="2345140" cy="7372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94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94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 flipH="1">
            <a:off x="2617869" y="2780641"/>
            <a:ext cx="1672776" cy="1267427"/>
            <a:chOff x="9901383" y="2761849"/>
            <a:chExt cx="1926666" cy="1201843"/>
          </a:xfrm>
        </p:grpSpPr>
        <p:sp>
          <p:nvSpPr>
            <p:cNvPr id="23" name="TextBox 22"/>
            <p:cNvSpPr txBox="1"/>
            <p:nvPr/>
          </p:nvSpPr>
          <p:spPr>
            <a:xfrm>
              <a:off x="10034617" y="2761849"/>
              <a:ext cx="1660195" cy="311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901383" y="3060233"/>
              <a:ext cx="1926666" cy="9034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94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94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 flipH="1">
            <a:off x="6204721" y="2283476"/>
            <a:ext cx="1574936" cy="1267430"/>
            <a:chOff x="9968706" y="2761849"/>
            <a:chExt cx="1792020" cy="1201844"/>
          </a:xfrm>
        </p:grpSpPr>
        <p:sp>
          <p:nvSpPr>
            <p:cNvPr id="26" name="TextBox 25"/>
            <p:cNvSpPr txBox="1"/>
            <p:nvPr/>
          </p:nvSpPr>
          <p:spPr>
            <a:xfrm>
              <a:off x="10044663" y="2761849"/>
              <a:ext cx="1640101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9968706" y="3060235"/>
              <a:ext cx="1792020" cy="9034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949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94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833414" y="5449593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GB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33414" y="5709273"/>
            <a:ext cx="4231763" cy="442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949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949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GB" altLang="zh-CN" sz="949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625991" y="5449593"/>
            <a:ext cx="1441420" cy="328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GB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7835648" y="5709273"/>
            <a:ext cx="4231763" cy="442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949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949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GB" altLang="zh-CN" sz="949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Box 8">
            <a:extLst>
              <a:ext uri="{FF2B5EF4-FFF2-40B4-BE49-F238E27FC236}">
                <a16:creationId xmlns:a16="http://schemas.microsoft.com/office/drawing/2014/main" id="{0C1AA696-F9E0-4F29-86C3-A2854260A7B8}"/>
              </a:ext>
            </a:extLst>
          </p:cNvPr>
          <p:cNvSpPr txBox="1"/>
          <p:nvPr/>
        </p:nvSpPr>
        <p:spPr>
          <a:xfrm>
            <a:off x="857251" y="295123"/>
            <a:ext cx="3937774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</a:p>
        </p:txBody>
      </p:sp>
      <p:sp>
        <p:nvSpPr>
          <p:cNvPr id="35" name="TextBox 8">
            <a:extLst>
              <a:ext uri="{FF2B5EF4-FFF2-40B4-BE49-F238E27FC236}">
                <a16:creationId xmlns:a16="http://schemas.microsoft.com/office/drawing/2014/main" id="{CEB729B1-3146-4F33-89AE-9B7C5816A04C}"/>
              </a:ext>
            </a:extLst>
          </p:cNvPr>
          <p:cNvSpPr txBox="1"/>
          <p:nvPr/>
        </p:nvSpPr>
        <p:spPr>
          <a:xfrm>
            <a:off x="708567" y="664455"/>
            <a:ext cx="2799628" cy="1692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2019 ANNUAL WORK SUMMARY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38618F22-064A-45E9-BA43-4553FD5D5CB7}"/>
              </a:ext>
            </a:extLst>
          </p:cNvPr>
          <p:cNvSpPr/>
          <p:nvPr/>
        </p:nvSpPr>
        <p:spPr>
          <a:xfrm>
            <a:off x="0" y="370309"/>
            <a:ext cx="558279" cy="2160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4BD9AECA-EF4B-4E57-8D2C-492C5B637586}"/>
              </a:ext>
            </a:extLst>
          </p:cNvPr>
          <p:cNvSpPr/>
          <p:nvPr/>
        </p:nvSpPr>
        <p:spPr>
          <a:xfrm>
            <a:off x="0" y="591989"/>
            <a:ext cx="558279" cy="21602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028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8" grpId="0" animBg="1"/>
      <p:bldP spid="9" grpId="0" animBg="1"/>
      <p:bldP spid="6" grpId="0" animBg="1"/>
      <p:bldP spid="28" grpId="0"/>
      <p:bldP spid="29" grpId="0"/>
      <p:bldP spid="30" grpId="0"/>
      <p:bldP spid="3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www.33ppt.com"/>
</p:tagLst>
</file>

<file path=ppt/theme/theme1.xml><?xml version="1.0" encoding="utf-8"?>
<a:theme xmlns:a="http://schemas.openxmlformats.org/drawingml/2006/main" name="千图网拥有20W+精美PPT模板 更多PPT模板下载至：www.58pic.com/office/ppt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33F50"/>
      </a:accent1>
      <a:accent2>
        <a:srgbClr val="CA8F45"/>
      </a:accent2>
      <a:accent3>
        <a:srgbClr val="333F50"/>
      </a:accent3>
      <a:accent4>
        <a:srgbClr val="CA8F45"/>
      </a:accent4>
      <a:accent5>
        <a:srgbClr val="333F50"/>
      </a:accent5>
      <a:accent6>
        <a:srgbClr val="CA8F45"/>
      </a:accent6>
      <a:hlink>
        <a:srgbClr val="333F50"/>
      </a:hlink>
      <a:folHlink>
        <a:srgbClr val="CA8F4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3065</Words>
  <Application>Microsoft Office PowerPoint</Application>
  <PresentationFormat>自定义</PresentationFormat>
  <Paragraphs>266</Paragraphs>
  <Slides>25</Slides>
  <Notes>19</Notes>
  <HiddenSlides>0</HiddenSlides>
  <MMClips>2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1" baseType="lpstr">
      <vt:lpstr>Gill Sans</vt:lpstr>
      <vt:lpstr>Kozuka Gothic Pro B</vt:lpstr>
      <vt:lpstr>Lato Hairline</vt:lpstr>
      <vt:lpstr>Lato Light</vt:lpstr>
      <vt:lpstr>Lato Regular</vt:lpstr>
      <vt:lpstr>맑은 고딕</vt:lpstr>
      <vt:lpstr>方正细等线简体</vt:lpstr>
      <vt:lpstr>方正幼线简体</vt:lpstr>
      <vt:lpstr>宋体</vt:lpstr>
      <vt:lpstr>微软雅黑</vt:lpstr>
      <vt:lpstr>Agency FB</vt:lpstr>
      <vt:lpstr>Arial</vt:lpstr>
      <vt:lpstr>Calibri</vt:lpstr>
      <vt:lpstr>Calibri Light</vt:lpstr>
      <vt:lpstr>Impact</vt:lpstr>
      <vt:lpstr>千图网拥有20W+精美PPT模板 更多PPT模板下载至：www.58pic.com/office/ppt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creator/>
  <cp:lastModifiedBy/>
  <cp:revision>1</cp:revision>
  <dcterms:created xsi:type="dcterms:W3CDTF">2016-11-15T18:26:21Z</dcterms:created>
  <dcterms:modified xsi:type="dcterms:W3CDTF">2018-06-10T05:35:16Z</dcterms:modified>
  <cp:contentStatus>www.33ppt.com</cp:contentStatus>
</cp:coreProperties>
</file>

<file path=docProps/thumbnail.jpeg>
</file>